
<file path=[Content_Types].xml><?xml version="1.0" encoding="utf-8"?>
<Types xmlns="http://schemas.openxmlformats.org/package/2006/content-types">
  <Default ContentType="image/jpeg" Extension="jpeg"/>
  <Default ContentType="image/png" Extension="png"/>
  <Default ContentType="application/vnd.openxmlformats-package.relationships+xml" Extension="rels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removePersonalInfoOnSave="1" saveSubsetFonts="1">
  <p:sldMasterIdLst>
    <p:sldMasterId id="2147483648" r:id="rId1"/>
  </p:sldMasterIdLst>
  <p:sldIdLst>
    <p:sldId id="256" r:id="rId6"/>
    <p:sldId id="257" r:id="rId7"/>
    <p:sldId id="258" r:id="rId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Themed Style 2 - Accent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110" y="4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 ?>
<Relationships xmlns="http://schemas.openxmlformats.org/package/2006/relationships">
  <Relationship Id="rId1" Target="slideMasters/slideMaster1.xml" Type="http://schemas.openxmlformats.org/officeDocument/2006/relationships/slideMaster"/>
  <Relationship Id="rId2" Target="presProps.xml" Type="http://schemas.openxmlformats.org/officeDocument/2006/relationships/presProps"/>
  <Relationship Id="rId3" Target="viewProps.xml" Type="http://schemas.openxmlformats.org/officeDocument/2006/relationships/viewProps"/>
  <Relationship Id="rId4" Target="theme/theme1.xml" Type="http://schemas.openxmlformats.org/officeDocument/2006/relationships/theme"/>
  <Relationship Id="rId5" Target="tableStyles.xml" Type="http://schemas.openxmlformats.org/officeDocument/2006/relationships/tableStyles"/>
  <Relationship Id="rId6" Target="slides/slide1.xml" Type="http://schemas.openxmlformats.org/officeDocument/2006/relationships/slide"/>
  <Relationship Id="rId7" Target="slides/slide2.xml" Type="http://schemas.openxmlformats.org/officeDocument/2006/relationships/slide"/>
  <Relationship Id="rId8" Target="slides/slide3.xml" Type="http://schemas.openxmlformats.org/officeDocument/2006/relationships/slide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028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5455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able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5135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447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773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Left Content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ight Content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0456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Left Text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Left Content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ight Text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ight Content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8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7050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418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3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033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3448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6" name="Footer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169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607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
<Relationships xmlns="http://schemas.openxmlformats.org/package/2006/relationships">
  <Relationship Id="rId1" Target="../slideLayouts/slideLayout1.xml" Type="http://schemas.openxmlformats.org/officeDocument/2006/relationships/slideLayout"/>
</Relationships>

</file>

<file path=ppt/slides/_rels/slide2.xml.rels><?xml version="1.0" encoding="UTF-8" standalone="yes" ?>
<Relationships xmlns="http://schemas.openxmlformats.org/package/2006/relationships">
  <Relationship Id="rId1" Target="../slideLayouts/slideLayout2.xml" Type="http://schemas.openxmlformats.org/officeDocument/2006/relationships/slideLayout"/>
</Relationships>

</file>

<file path=ppt/slides/_rels/slide3.xml.rels><?xml version="1.0" encoding="UTF-8" standalone="yes" ?>
<Relationships xmlns="http://schemas.openxmlformats.org/package/2006/relationships">
  <Relationship Id="rId1" Target="../slideLayouts/slideLayout13.xml" Type="http://schemas.openxmlformats.org/officeDocument/2006/relationships/slideLayout"/>
  <Relationship Id="rId2" Target="../media/86c26b6a-b383-4e39-96de-1f01ecef85c5.png" Type="http://schemas.openxmlformats.org/officeDocument/2006/relationships/image"/>
</Relationships>
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/>
          <a:p>
            <a:r>
              <a:t>Simple Drive Up Report</a:t>
            </a:r>
          </a:p>
        </p:txBody>
      </p:sp>
      <p:sp>
        <p:nvSpPr>
          <p:cNvPr id="3" name="Subtitle"/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t>None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984289"/>
      </p:ext>
    </p:extLst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Configuration</a:t>
            </a:r>
          </a:p>
        </p:txBody>
      </p:sp>
      <p:sp>
        <p:nvSpPr>
          <p:cNvPr id="3" name="Content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Frequencies: (GHz)</a:t>
            </a:r>
          </a:p>
          <a:p>
            <a:pPr lvl="1"/>
            <a:r>
              <a:t>8.9, 9.4, 9.9, 10.4, 10.9, 11.4, 11.9</a:t>
            </a:r>
          </a:p>
          <a:p>
            <a:r>
              <a:t>Input Powers: (dBm)</a:t>
            </a:r>
          </a:p>
          <a:p>
            <a:pPr lvl="1"/>
            <a:r>
              <a:t>14, 16, 18, 22</a:t>
            </a:r>
          </a:p>
          <a:p>
            <a:r>
              <a:t>Load Impedances: </a:t>
            </a:r>
          </a:p>
          <a:p>
            <a:pPr lvl="1"/>
            <a:r>
              <a:t>Gamma Magnitude: </a:t>
            </a:r>
          </a:p>
          <a:p>
            <a:pPr lvl="2"/>
            <a:r>
              <a:t>0.1, 0.2, 0.3, 0.4, 0.5</a:t>
            </a:r>
          </a:p>
          <a:p>
            <a:pPr lvl="1"/>
            <a:r>
              <a:t>Gamma Phase</a:t>
            </a:r>
          </a:p>
          <a:p>
            <a:pPr lvl="2"/>
            <a:r>
              <a:t>0.1, 0.2, 0.3, 0.4, 0.5</a:t>
            </a:r>
          </a:p>
        </p:txBody>
      </p:sp>
      <p:sp>
        <p:nvSpPr>
          <p:cNvPr id="4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5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215338"/>
      </p:ext>
    </p:extLst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userDrawn="1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 Signal Performance</a:t>
            </a:r>
          </a:p>
        </p:txBody>
      </p:sp>
      <p:sp>
        <p:nvSpPr>
          <p:cNvPr id="3" name="Date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fld id="{5C2C3F0B-2B7F-4782-B315-33E516447C25}" type="datetimeFigureOut">
              <a:rPr lang="en-US" smtClean="0"/>
              <a:t>3/21/2019</a:t>
            </a:fld>
            <a:endParaRPr lang="en-US"/>
          </a:p>
        </p:txBody>
      </p:sp>
      <p:sp>
        <p:nvSpPr>
          <p:cNvPr id="4" name="Footer"/>
          <p:cNvSpPr>
            <a:spLocks noGrp="1"/>
          </p:cNvSpPr>
          <p:nvPr>
            <p:ph idx="11" sz="quarter" type="ftr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"/>
          <p:cNvSpPr>
            <a:spLocks noGrp="1"/>
          </p:cNvSpPr>
          <p:nvPr>
            <p:ph idx="12" sz="quarter" type="sldNum"/>
          </p:nvPr>
        </p:nvSpPr>
        <p:spPr/>
        <p:txBody>
          <a:bodyPr/>
          <a:lstStyle/>
          <a:p>
            <a:fld id="{6FACB95C-998B-4B89-BDB5-3B69D78FCBB4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"/>
          <p:cNvPicPr>
            <a:picLocks noChangeAspect="1" noGrp="1"/>
          </p:cNvPicPr>
          <p:nvPr>
            <p:ph idx="13" sz="quarter" type="pic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524475531"/>
      </p:ext>
    </p:extLst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.potx" id="{4DAAD9BA-8E58-4898-BC8A-99302C4F06E1}" vid="{BA943B1D-2A1C-434D-B720-D47753C609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/>
  <cp:revision>9</cp:revision>
  <dcterms:created xsi:type="dcterms:W3CDTF">2014-10-29T15:36:00Z</dcterms:created>
  <dcterms:modified xsi:type="dcterms:W3CDTF">2019-03-21T19:04:45Z</dcterms:modified>
</cp:coreProperties>
</file>