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49359db2-f81a-45d0-93b8-b41ad0a5f34f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