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123f58ae-5c17-490a-b117-6750d22ba0c5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0.1, 0.2, 0.3, 0.4, 0.5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