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6e8503ba-8319-46e8-9062-cc7c6523d282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