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4b978ebb-5ebb-43c4-a71a-13b5d20c93ac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Sampler Coupling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data for freq sampler scaling. correct bias list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12, 11.9, 11.8, 11.7, 11.6, 11.5, 11.4, 11.3, 11.2, 11.1, 11, 10.9, 10.8, 10.7, 10.6, 10.5, 10.4, 10.3, 10.2, 10.1, 10, 9.9, 9.8, 9.7, 9.6, 9.5, 9.4, 9.3, 9.2, 9.1, 9, 8.9, 8.8, 8.7, 8.6, 8.5, 8.4, 8.3, 8.2, 8.1, 8</a:t>
            </a:r>
          </a:p>
          <a:p>
            <a:r>
              <a:t>Input Powers: (dBm)</a:t>
            </a:r>
          </a:p>
          <a:p>
            <a:pPr lvl="1"/>
            <a:r>
              <a:t>10, 12, 14, 16, 18, 20, 22, 24, 26</a:t>
            </a:r>
          </a:p>
          <a:p>
            <a:r>
              <a:t>Sampler DC Bias</a:t>
            </a:r>
          </a:p>
          <a:p>
            <a:pPr lvl="1"/>
            <a:r>
              <a:t>1.25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