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10" Target="slides/slide5.xml" Type="http://schemas.openxmlformats.org/officeDocument/2006/relationships/slide"/>
  <Relationship Id="rId11" Target="slides/slide6.xml" Type="http://schemas.openxmlformats.org/officeDocument/2006/relationships/slide"/>
  <Relationship Id="rId12" Target="slides/slide7.xml" Type="http://schemas.openxmlformats.org/officeDocument/2006/relationships/slide"/>
  <Relationship Id="rId13" Target="slides/slide8.xml" Type="http://schemas.openxmlformats.org/officeDocument/2006/relationships/slide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  <Relationship Id="rId9" Target="slides/slide4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796e0abd-7dfb-4d73-871c-807a168f9bd2.png" Type="http://schemas.openxmlformats.org/officeDocument/2006/relationships/image"/>
</Relationships>

</file>

<file path=ppt/slides/_rels/slide4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45ddf23f-452b-4b95-95a1-9a06adfbcb0e.png" Type="http://schemas.openxmlformats.org/officeDocument/2006/relationships/image"/>
</Relationships>

</file>

<file path=ppt/slides/_rels/slide5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f8f4d078-4652-47b1-bb11-187d0d6e015a.png" Type="http://schemas.openxmlformats.org/officeDocument/2006/relationships/image"/>
</Relationships>

</file>

<file path=ppt/slides/_rels/slide6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33434326-8c99-4112-a50c-c1983b61132d.png" Type="http://schemas.openxmlformats.org/officeDocument/2006/relationships/image"/>
</Relationships>

</file>

<file path=ppt/slides/_rels/slide7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c4f52cc2-bdb9-4b02-92d9-667438c655d6.png" Type="http://schemas.openxmlformats.org/officeDocument/2006/relationships/image"/>
</Relationships>

</file>

<file path=ppt/slides/_rels/slide8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0b41f689-e4c7-43ca-8147-20ab6c757704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Initial Bias sweep for single power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9.9, 10.4, 10.9, 11.4, 11.9</a:t>
            </a:r>
          </a:p>
          <a:p>
            <a:r>
              <a:t>Input Powers: (dBm)</a:t>
            </a:r>
          </a:p>
          <a:p>
            <a:pPr lvl="1"/>
            <a:r>
              <a:t>20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0.1, 0.2, 0.3, 0.4, 0.5, 0.6, 0.7</a:t>
            </a:r>
          </a:p>
          <a:p>
            <a:pPr lvl="1"/>
            <a:r>
              <a:t>Gamma Phase</a:t>
            </a:r>
          </a:p>
          <a:p>
            <a:pPr lvl="2"/>
            <a:r>
              <a:t>-175, -165, -155, -145, -135, -125, -115, -105, -95, -85, -75, -65, -55, -45, -35, -25, -15, -5, 5, 15, 25, 35, 45, 55, 65, 75, 85, 95, 105, 115, 125, 135, 145, 155, 165, 175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Raw Sampler Performance at9.9 GHz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Raw Sampler Performance at10.4 GHz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Raw Sampler Performance at10.9 GHz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Raw Sampler Performance at11.4 GHz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Raw Sampler Performance at11.9 GHz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