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ace407d1-37bb-4488-bf04-20277facb8bf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Drive Up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8, 8.5, 9, 9.5, 10, 10.5, 11, 11.5, 12</a:t>
            </a:r>
          </a:p>
          <a:p>
            <a:r>
              <a:t>Input Powers: (dBm)</a:t>
            </a:r>
          </a:p>
          <a:p>
            <a:pPr lvl="1"/>
            <a:r>
              <a:t>10, 11, 12, 13, 14, 15, 16, 17, 18, 19, 20, 21, 22, 23, 24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</a:t>
            </a:r>
          </a:p>
          <a:p>
            <a:pPr lvl="1"/>
            <a:r>
              <a:t>Gamma Phase</a:t>
            </a:r>
          </a:p>
          <a:p>
            <a:pPr lvl="2"/>
            <a:r>
              <a:t>0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