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b39f959d-d7a6-410e-aee8-c141751cb4f8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Drive Up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10, 11, 12, 13, 14, 15, 16, 17, 18, 19, 20, 21, 22, 23, 24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