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167ecf1f-3be8-4ce1-893a-f9837269181b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