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9bf5f3d4-5dcb-47b3-ba0a-40342a50ef84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Drive Up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