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d6a33bbd-edec-4789-8fac-b151ba45330a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