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20c1cb35-d29b-4026-974b-d53131985eb7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19mA biasing while RF off. Corse frequency but full drive up. No code for stopping after peak PAE.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2, 3, 4, 5, 6, 7, 8, 9, 10, 11, 12, 13, 14, 15, 16, 17, 18, 19, 20, 21, 22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