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536dbb3d-db34-4683-b440-5fba44c848ec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Load Pull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