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2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3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ce9e0218-d768-486e-8177-06f4d24a0273.pn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r>
              <a:t>Simple Drive Up Report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t>None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Configuration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Frequencies: (GHz)</a:t>
            </a:r>
          </a:p>
          <a:p>
            <a:pPr lvl="1"/>
            <a:r>
              <a:t>8.9, 9.4, 9.9, 10.4, 10.9, 11.4, 11.9</a:t>
            </a:r>
          </a:p>
          <a:p>
            <a:r>
              <a:t>Input Powers: (dBm)</a:t>
            </a:r>
          </a:p>
          <a:p>
            <a:pPr lvl="1"/>
            <a:r>
              <a:t>14, 16, 18, 22</a:t>
            </a:r>
          </a:p>
          <a:p>
            <a:r>
              <a:t>Load Impedances: </a:t>
            </a:r>
          </a:p>
          <a:p>
            <a:pPr lvl="1"/>
            <a:r>
              <a:t>Gamma Magnitude: </a:t>
            </a:r>
          </a:p>
          <a:p>
            <a:pPr lvl="2"/>
            <a:r>
              <a:t>0.1, 0.2, 0.3, 0.4, 0.5</a:t>
            </a:r>
          </a:p>
          <a:p>
            <a:pPr lvl="1"/>
            <a:r>
              <a:t>Gamma Phase</a:t>
            </a:r>
          </a:p>
          <a:p>
            <a:pPr lvl="2"/>
            <a:r>
              <a:t>0.1, 0.2, 0.3, 0.4, 0.5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