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b9888645-1ccd-48c1-bc94-03fe5ed8f0aa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