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0479149a-9e23-451b-8894-57522f09688b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