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removePersonalInfoOnSave="1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0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 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<Relationship Id="rId6" Target="slides/slide1.xml" Type="http://schemas.openxmlformats.org/officeDocument/2006/relationships/slide"/>
  <Relationship Id="rId7" Target="slides/slide2.xml" Type="http://schemas.openxmlformats.org/officeDocument/2006/relationships/slide"/>
  <Relationship Id="rId8" Target="slides/slide3.xml" Type="http://schemas.openxmlformats.org/officeDocument/2006/relationships/slide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8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28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45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able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13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"/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75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15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7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Left Content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ight Content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45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Left Text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Left Content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ight Text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ight Content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8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05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41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3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33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44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69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607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
  <Relationship Id="rId1" Target="../slideLayouts/slideLayout1.xml" Type="http://schemas.openxmlformats.org/officeDocument/2006/relationships/slideLayout"/>
</Relationships>

</file>

<file path=ppt/slides/_rels/slide2.xml.rels><?xml version="1.0" encoding="UTF-8" standalone="yes" ?>
<Relationships xmlns="http://schemas.openxmlformats.org/package/2006/relationships">
  <Relationship Id="rId1" Target="../slideLayouts/slideLayout2.xml" Type="http://schemas.openxmlformats.org/officeDocument/2006/relationships/slideLayout"/>
</Relationships>

</file>

<file path=ppt/slides/_rels/slide3.xml.rels><?xml version="1.0" encoding="UTF-8" standalone="yes" ?>
<Relationships xmlns="http://schemas.openxmlformats.org/package/2006/relationships">
  <Relationship Id="rId1" Target="../slideLayouts/slideLayout13.xml" Type="http://schemas.openxmlformats.org/officeDocument/2006/relationships/slideLayout"/>
  <Relationship Id="rId2" Target="../media/53374904-6c05-43e1-a579-100310d0badb.png" Type="http://schemas.openxmlformats.org/officeDocument/2006/relationships/image"/>
</Relationships>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/>
          <a:p>
            <a:r>
              <a:t>Simple Load Pull Report</a:t>
            </a:r>
          </a:p>
        </p:txBody>
      </p:sp>
      <p:sp>
        <p:nvSpPr>
          <p:cNvPr id="3" name="Subtitle"/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t>None</a:t>
            </a:r>
          </a:p>
        </p:txBody>
      </p:sp>
      <p:sp>
        <p:nvSpPr>
          <p:cNvPr id="4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84289"/>
      </p:ext>
    </p:extLst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 Configuration</a:t>
            </a:r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Frequencies: (GHz)</a:t>
            </a:r>
          </a:p>
          <a:p>
            <a:pPr lvl="1"/>
            <a:r>
              <a:t>8, 8.5, 9, 9.5, 10, 10.5, 11, 11.5, 12</a:t>
            </a:r>
          </a:p>
          <a:p>
            <a:r>
              <a:t>Input Powers: (dBm)</a:t>
            </a:r>
          </a:p>
          <a:p>
            <a:pPr lvl="1"/>
            <a:r>
              <a:t>10, 11, 12, 13, 14, 15, 16, 17, 18, 19, 20, 21, 22, 23, 24</a:t>
            </a:r>
          </a:p>
          <a:p>
            <a:r>
              <a:t>Load Impedances: </a:t>
            </a:r>
          </a:p>
          <a:p>
            <a:pPr lvl="1"/>
            <a:r>
              <a:t>Gamma Magnitude: </a:t>
            </a:r>
          </a:p>
          <a:p>
            <a:pPr lvl="2"/>
            <a:r>
              <a:t>0</a:t>
            </a:r>
          </a:p>
          <a:p>
            <a:pPr lvl="1"/>
            <a:r>
              <a:t>Gamma Phase</a:t>
            </a:r>
          </a:p>
          <a:p>
            <a:pPr lvl="2"/>
            <a:r>
              <a:t>0</a:t>
            </a:r>
          </a:p>
        </p:txBody>
      </p:sp>
      <p:sp>
        <p:nvSpPr>
          <p:cNvPr id="4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15338"/>
      </p:ext>
    </p:extLst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userDrawn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Large Signal Performance</a:t>
            </a:r>
          </a:p>
        </p:txBody>
      </p:sp>
      <p:sp>
        <p:nvSpPr>
          <p:cNvPr id="3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"/>
          <p:cNvPicPr>
            <a:picLocks noChangeAspect="1" noGrp="1"/>
          </p:cNvPicPr>
          <p:nvPr>
            <p:ph idx="13" sz="quarter" type="pic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24475531"/>
      </p:ext>
    </p:extLst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.potx" id="{4DAAD9BA-8E58-4898-BC8A-99302C4F06E1}" vid="{BA943B1D-2A1C-434D-B720-D47753C609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</cp:revision>
  <dcterms:created xsi:type="dcterms:W3CDTF">2014-10-29T15:36:00Z</dcterms:created>
  <dcterms:modified xsi:type="dcterms:W3CDTF">2019-03-21T19:04:45Z</dcterms:modified>
</cp:coreProperties>
</file>