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10" Target="slides/slide5.xml" Type="http://schemas.openxmlformats.org/officeDocument/2006/relationships/slide"/>
  <Relationship Id="rId11" Target="slides/slide6.xml" Type="http://schemas.openxmlformats.org/officeDocument/2006/relationships/slide"/>
  <Relationship Id="rId12" Target="slides/slide7.xml" Type="http://schemas.openxmlformats.org/officeDocument/2006/relationships/slide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  <Relationship Id="rId9" Target="slides/slide4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f9a17190-4545-435d-8d5b-7a8893bbd487.png" Type="http://schemas.openxmlformats.org/officeDocument/2006/relationships/image"/>
</Relationships>

</file>

<file path=ppt/slides/_rels/slide4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0d8d7fa4-98ff-4c9d-8f4e-e459ba3e6e40.png" Type="http://schemas.openxmlformats.org/officeDocument/2006/relationships/image"/>
</Relationships>

</file>

<file path=ppt/slides/_rels/slide5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71e94d97-481e-47fd-b4b5-e0ecf960be0d.png" Type="http://schemas.openxmlformats.org/officeDocument/2006/relationships/image"/>
</Relationships>

</file>

<file path=ppt/slides/_rels/slide6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34049344-f704-4543-9eb0-20e58d68d7c5.png" Type="http://schemas.openxmlformats.org/officeDocument/2006/relationships/image"/>
</Relationships>

</file>

<file path=ppt/slides/_rels/slide7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f27326ba-b5aa-4c3c-ade1-6c6d6fb3130c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Load Pull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 -&gt;drain current 10.797mA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 -&gt;drain current 14.792mA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 -&gt;drain current 19.666mA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 -&gt;drain current 24.846mA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 -&gt;drain current 30.155mA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