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removePersonalInfoOnSave="1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 ?>
<Relationships xmlns="http://schemas.openxmlformats.org/package/2006/relationships">
  <Relationship Id="rId1" Target="slideMasters/slideMaster1.xml" Type="http://schemas.openxmlformats.org/officeDocument/2006/relationships/slideMaster"/>
  <Relationship Id="rId10" Target="slides/slide5.xml" Type="http://schemas.openxmlformats.org/officeDocument/2006/relationships/slide"/>
  <Relationship Id="rId11" Target="slides/slide6.xml" Type="http://schemas.openxmlformats.org/officeDocument/2006/relationships/slide"/>
  <Relationship Id="rId12" Target="slides/slide7.xml" Type="http://schemas.openxmlformats.org/officeDocument/2006/relationships/slide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<Relationship Id="rId6" Target="slides/slide1.xml" Type="http://schemas.openxmlformats.org/officeDocument/2006/relationships/slide"/>
  <Relationship Id="rId7" Target="slides/slide2.xml" Type="http://schemas.openxmlformats.org/officeDocument/2006/relationships/slide"/>
  <Relationship Id="rId8" Target="slides/slide3.xml" Type="http://schemas.openxmlformats.org/officeDocument/2006/relationships/slide"/>
  <Relationship Id="rId9" Target="slides/slide4.xml" Type="http://schemas.openxmlformats.org/officeDocument/2006/relationships/slide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  <Relationship Id="rId1" Target="../slideLayouts/slideLayout1.xml" Type="http://schemas.openxmlformats.org/officeDocument/2006/relationships/slideLayout"/>
</Relationships>

</file>

<file path=ppt/slides/_rels/slide2.xml.rels><?xml version="1.0" encoding="UTF-8" standalone="yes" ?>
<Relationships xmlns="http://schemas.openxmlformats.org/package/2006/relationships">
  <Relationship Id="rId1" Target="../slideLayouts/slideLayout2.xml" Type="http://schemas.openxmlformats.org/officeDocument/2006/relationships/slideLayout"/>
</Relationships>

</file>

<file path=ppt/slides/_rels/slide3.xml.rels><?xml version="1.0" encoding="UTF-8" standalone="yes" ?>
<Relationships xmlns="http://schemas.openxmlformats.org/package/2006/relationships">
  <Relationship Id="rId1" Target="../slideLayouts/slideLayout13.xml" Type="http://schemas.openxmlformats.org/officeDocument/2006/relationships/slideLayout"/>
  <Relationship Id="rId2" Target="../media/0e17d23a-6294-4085-a0ca-5c9a24528f81.png" Type="http://schemas.openxmlformats.org/officeDocument/2006/relationships/image"/>
</Relationships>

</file>

<file path=ppt/slides/_rels/slide4.xml.rels><?xml version="1.0" encoding="UTF-8" standalone="yes" ?>
<Relationships xmlns="http://schemas.openxmlformats.org/package/2006/relationships">
  <Relationship Id="rId1" Target="../slideLayouts/slideLayout13.xml" Type="http://schemas.openxmlformats.org/officeDocument/2006/relationships/slideLayout"/>
  <Relationship Id="rId2" Target="../media/72828bb4-7a43-4b2d-9a73-b40816a0154f.png" Type="http://schemas.openxmlformats.org/officeDocument/2006/relationships/image"/>
</Relationships>

</file>

<file path=ppt/slides/_rels/slide5.xml.rels><?xml version="1.0" encoding="UTF-8" standalone="yes" ?>
<Relationships xmlns="http://schemas.openxmlformats.org/package/2006/relationships">
  <Relationship Id="rId1" Target="../slideLayouts/slideLayout13.xml" Type="http://schemas.openxmlformats.org/officeDocument/2006/relationships/slideLayout"/>
  <Relationship Id="rId2" Target="../media/cafc8b1b-e0e6-489b-898d-21b8658bd148.png" Type="http://schemas.openxmlformats.org/officeDocument/2006/relationships/image"/>
</Relationships>

</file>

<file path=ppt/slides/_rels/slide6.xml.rels><?xml version="1.0" encoding="UTF-8" standalone="yes" ?>
<Relationships xmlns="http://schemas.openxmlformats.org/package/2006/relationships">
  <Relationship Id="rId1" Target="../slideLayouts/slideLayout13.xml" Type="http://schemas.openxmlformats.org/officeDocument/2006/relationships/slideLayout"/>
  <Relationship Id="rId2" Target="../media/a3edb64d-5e54-414b-b506-7c9d60155d74.png" Type="http://schemas.openxmlformats.org/officeDocument/2006/relationships/image"/>
</Relationships>

</file>

<file path=ppt/slides/_rels/slide7.xml.rels><?xml version="1.0" encoding="UTF-8" standalone="yes" ?>
<Relationships xmlns="http://schemas.openxmlformats.org/package/2006/relationships">
  <Relationship Id="rId1" Target="../slideLayouts/slideLayout13.xml" Type="http://schemas.openxmlformats.org/officeDocument/2006/relationships/slideLayout"/>
  <Relationship Id="rId2" Target="../media/a7675d96-a013-4169-baaf-1c0a27c975a7.png" Type="http://schemas.openxmlformats.org/officeDocument/2006/relationships/image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/>
          <a:p>
            <a:r>
              <a:t>Simple Load Pull Report</a:t>
            </a:r>
          </a:p>
        </p:txBody>
      </p:sp>
      <p:sp>
        <p:nvSpPr>
          <p:cNvPr id="3" name="Subtitle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t>None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Configuration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Frequencies: (GHz)</a:t>
            </a:r>
          </a:p>
          <a:p>
            <a:pPr lvl="1"/>
            <a:r>
              <a:t>8.9, 9.4, 9.9, 10.4, 10.9, 11.4, 11.9</a:t>
            </a:r>
          </a:p>
          <a:p>
            <a:r>
              <a:t>Input Powers: (dBm)</a:t>
            </a:r>
          </a:p>
          <a:p>
            <a:pPr lvl="1"/>
            <a:r>
              <a:t>14, 16, 18, 22</a:t>
            </a:r>
          </a:p>
          <a:p>
            <a:r>
              <a:t>Load Impedances: </a:t>
            </a:r>
          </a:p>
          <a:p>
            <a:pPr lvl="1"/>
            <a:r>
              <a:t>Gamma Magnitude: </a:t>
            </a:r>
          </a:p>
          <a:p>
            <a:pPr lvl="2"/>
            <a:r>
              <a:t>0.1, 0.2, 0.3, 0.4, 0.5</a:t>
            </a:r>
          </a:p>
          <a:p>
            <a:pPr lvl="1"/>
            <a:r>
              <a:t>Gamma Phase</a:t>
            </a:r>
          </a:p>
          <a:p>
            <a:pPr lvl="2"/>
            <a:r>
              <a:t>-175, -165, -155, -145, -135, -125, -115, -105, -95, -85, -75, -65, -55, -45, -35, -25, -15, -5, 5, 15, 25, 35, 45, 55, 65, 75, 85, 95, 105, 115, 125, 135, 145, 155, 165, 175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Large Signal Performance -&gt;drain current 12.364mA</a:t>
            </a:r>
          </a:p>
        </p:txBody>
      </p:sp>
      <p:sp>
        <p:nvSpPr>
          <p:cNvPr id="3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"/>
          <p:cNvPicPr>
            <a:picLocks noChangeAspect="1" noGrp="1"/>
          </p:cNvPicPr>
          <p:nvPr>
            <p:ph idx="13" sz="quarter" type="pic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4475531"/>
      </p:ext>
    </p:extLst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Large Signal Performance -&gt;drain current 17.448mA</a:t>
            </a:r>
          </a:p>
        </p:txBody>
      </p:sp>
      <p:sp>
        <p:nvSpPr>
          <p:cNvPr id="3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"/>
          <p:cNvPicPr>
            <a:picLocks noChangeAspect="1" noGrp="1"/>
          </p:cNvPicPr>
          <p:nvPr>
            <p:ph idx="13" sz="quarter" type="pic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4475531"/>
      </p:ext>
    </p:extLst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Large Signal Performance -&gt;drain current 22.736mA</a:t>
            </a:r>
          </a:p>
        </p:txBody>
      </p:sp>
      <p:sp>
        <p:nvSpPr>
          <p:cNvPr id="3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"/>
          <p:cNvPicPr>
            <a:picLocks noChangeAspect="1" noGrp="1"/>
          </p:cNvPicPr>
          <p:nvPr>
            <p:ph idx="13" sz="quarter" type="pic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4475531"/>
      </p:ext>
    </p:extLst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Large Signal Performance -&gt;drain current 28.154mA</a:t>
            </a:r>
          </a:p>
        </p:txBody>
      </p:sp>
      <p:sp>
        <p:nvSpPr>
          <p:cNvPr id="3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"/>
          <p:cNvPicPr>
            <a:picLocks noChangeAspect="1" noGrp="1"/>
          </p:cNvPicPr>
          <p:nvPr>
            <p:ph idx="13" sz="quarter" type="pic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4475531"/>
      </p:ext>
    </p:extLst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Large Signal Performance -&gt;drain current 33.693mA</a:t>
            </a:r>
          </a:p>
        </p:txBody>
      </p:sp>
      <p:sp>
        <p:nvSpPr>
          <p:cNvPr id="3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"/>
          <p:cNvPicPr>
            <a:picLocks noChangeAspect="1" noGrp="1"/>
          </p:cNvPicPr>
          <p:nvPr>
            <p:ph idx="13" sz="quarter" type="pic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4475531"/>
      </p:ext>
    </p:extLst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2014-10-29T15:36:00Z</dcterms:created>
  <dcterms:modified xsi:type="dcterms:W3CDTF">2019-03-21T19:04:45Z</dcterms:modified>
</cp:coreProperties>
</file>