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ed91a16c-3176-4301-840e-1dd6b12d6059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Load Pull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