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d005687-965a-465f-97ac-7b9e813cc87e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