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7addeda3-0901-40b0-89a2-c4bdb100eea1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