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48b4bc9b-1c23-4abb-a368-0061c62b081b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