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bffc73cf-b52c-47b2-8d99-b395f534feb6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10 mA current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17, 18, 19, 20, 21, 22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