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8cb82fb8-e0b9-46c3-97d2-582e376379e2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