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14" Target="slides/slide9.xml" Type="http://schemas.openxmlformats.org/officeDocument/2006/relationships/slide"/>
  <Relationship Id="rId15" Target="slides/slide10.xml" Type="http://schemas.openxmlformats.org/officeDocument/2006/relationships/slide"/>
  <Relationship Id="rId16" Target="slides/slide11.xml" Type="http://schemas.openxmlformats.org/officeDocument/2006/relationships/slide"/>
  <Relationship Id="rId17" Target="slides/slide12.xml" Type="http://schemas.openxmlformats.org/officeDocument/2006/relationships/slide"/>
  <Relationship Id="rId18" Target="slides/slide13.xml" Type="http://schemas.openxmlformats.org/officeDocument/2006/relationships/slide"/>
  <Relationship Id="rId19" Target="slides/slide14.xml" Type="http://schemas.openxmlformats.org/officeDocument/2006/relationships/slide"/>
  <Relationship Id="rId2" Target="presProps.xml" Type="http://schemas.openxmlformats.org/officeDocument/2006/relationships/presProps"/>
  <Relationship Id="rId20" Target="slides/slide15.xml" Type="http://schemas.openxmlformats.org/officeDocument/2006/relationships/slide"/>
  <Relationship Id="rId21" Target="slides/slide16.xml" Type="http://schemas.openxmlformats.org/officeDocument/2006/relationships/slide"/>
  <Relationship Id="rId22" Target="slides/slide17.xml" Type="http://schemas.openxmlformats.org/officeDocument/2006/relationships/slide"/>
  <Relationship Id="rId23" Target="slides/slide18.xml" Type="http://schemas.openxmlformats.org/officeDocument/2006/relationships/slide"/>
  <Relationship Id="rId24" Target="slides/slide19.xml" Type="http://schemas.openxmlformats.org/officeDocument/2006/relationships/slide"/>
  <Relationship Id="rId25" Target="slides/slide20.xml" Type="http://schemas.openxmlformats.org/officeDocument/2006/relationships/slide"/>
  <Relationship Id="rId26" Target="slides/slide21.xml" Type="http://schemas.openxmlformats.org/officeDocument/2006/relationships/slide"/>
  <Relationship Id="rId27" Target="slides/slide22.xml" Type="http://schemas.openxmlformats.org/officeDocument/2006/relationships/slide"/>
  <Relationship Id="rId28" Target="slides/slide23.xml" Type="http://schemas.openxmlformats.org/officeDocument/2006/relationships/slide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10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ce0cbc35-750b-42ab-a56a-7d06b6d3bdb7.png" Type="http://schemas.openxmlformats.org/officeDocument/2006/relationships/image"/>
</Relationships>

</file>

<file path=ppt/slides/_rels/slide11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1b3990c7-3584-417f-9506-27e14ee3b26d.png" Type="http://schemas.openxmlformats.org/officeDocument/2006/relationships/image"/>
</Relationships>

</file>

<file path=ppt/slides/_rels/slide12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35c21026-6854-4567-9cd8-4c72bd7c7fdf.png" Type="http://schemas.openxmlformats.org/officeDocument/2006/relationships/image"/>
</Relationships>

</file>

<file path=ppt/slides/_rels/slide13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eb2db8b3-594a-49fb-8a28-a94d017e6253.png" Type="http://schemas.openxmlformats.org/officeDocument/2006/relationships/image"/>
</Relationships>

</file>

<file path=ppt/slides/_rels/slide14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0130dc10-96dc-49ee-a265-b3993d9b471e.png" Type="http://schemas.openxmlformats.org/officeDocument/2006/relationships/image"/>
</Relationships>

</file>

<file path=ppt/slides/_rels/slide15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d4868d50-6f02-4ecf-b636-356f164981b8.png" Type="http://schemas.openxmlformats.org/officeDocument/2006/relationships/image"/>
</Relationships>

</file>

<file path=ppt/slides/_rels/slide16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5488b5c1-3513-43bd-a0df-318c81b4fe6d.png" Type="http://schemas.openxmlformats.org/officeDocument/2006/relationships/image"/>
</Relationships>

</file>

<file path=ppt/slides/_rels/slide17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8dbfcb59-e74f-45d4-949c-2efe615c3a3a.png" Type="http://schemas.openxmlformats.org/officeDocument/2006/relationships/image"/>
</Relationships>

</file>

<file path=ppt/slides/_rels/slide18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9f7b8f01-e4f2-4896-993e-a8e875376e79.png" Type="http://schemas.openxmlformats.org/officeDocument/2006/relationships/image"/>
</Relationships>

</file>

<file path=ppt/slides/_rels/slide19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ca65efa8-4c7c-451f-bddf-9f5f7db55da1.png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20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7136fbb4-f2b4-4bf9-a04b-bd28787fd874.png" Type="http://schemas.openxmlformats.org/officeDocument/2006/relationships/image"/>
</Relationships>

</file>

<file path=ppt/slides/_rels/slide21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c7541bf2-f5b2-463f-a811-98af7d4d6c53.png" Type="http://schemas.openxmlformats.org/officeDocument/2006/relationships/image"/>
</Relationships>

</file>

<file path=ppt/slides/_rels/slide22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804b3c5c-cb79-49bc-9dcd-09df5258a12b.png" Type="http://schemas.openxmlformats.org/officeDocument/2006/relationships/image"/>
</Relationships>

</file>

<file path=ppt/slides/_rels/slide23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7f73e294-0c84-44f4-9218-0a59cb9e301a.png" Type="http://schemas.openxmlformats.org/officeDocument/2006/relationships/image"/>
</Relationships>

</file>

<file path=ppt/slides/_rels/slide3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c6db433d-67a5-487f-8e9c-19cca7a781ce.png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a13f6d41-3e96-4990-bd95-ddf531959548.png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e5235a13-fede-4791-8b6e-dd754e65cf2a.png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10d119f7-a873-4821-8004-8d3d7b18746a.png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669d7ea7-4178-40af-9625-f093a9a8acf9.png" Type="http://schemas.openxmlformats.org/officeDocument/2006/relationships/image"/>
</Relationships>

</file>

<file path=ppt/slides/_rels/slide8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917914a6-aa2f-4ca8-bb64-a98417c2cddb.png" Type="http://schemas.openxmlformats.org/officeDocument/2006/relationships/image"/>
</Relationships>

</file>

<file path=ppt/slides/_rels/slide9.xml.rels><?xml version="1.0" encoding="UTF-8" standalone="yes" 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d70c8b7f-7d41-4bdf-b263-d7391fc19a37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11.40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2.929934e-07</a:t>
            </a:r>
          </a:p>
          <a:p>
            <a:pPr lvl="1"/>
            <a:r>
              <a:t>Sampler 2: 0.000</a:t>
            </a:r>
          </a:p>
          <a:p>
            <a:r>
              <a:t>Sampler Av3 </a:t>
            </a:r>
          </a:p>
          <a:p>
            <a:pPr lvl="1"/>
            <a:r>
              <a:t>Sampler 1: 15.741</a:t>
            </a:r>
          </a:p>
          <a:p>
            <a:pPr lvl="1"/>
            <a:r>
              <a:t>Sampler 2: 18.721</a:t>
            </a:r>
          </a:p>
          <a:p>
            <a:r>
              <a:t>Sampler Offset (rather than -1)</a:t>
            </a:r>
          </a:p>
          <a:p>
            <a:pPr lvl="1"/>
            <a:r>
              <a:t>-0.30238</a:t>
            </a:r>
          </a:p>
          <a:p>
            <a:r>
              <a:t>Goodness Of fit </a:t>
            </a:r>
          </a:p>
          <a:p>
            <a:pPr lvl="1"/>
            <a:r>
              <a:t>0.78067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11.40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5.397</a:t>
            </a:r>
          </a:p>
          <a:p>
            <a:pPr lvl="1"/>
            <a:r>
              <a:t>Sampler 2: 2.415</a:t>
            </a:r>
          </a:p>
          <a:p>
            <a:r>
              <a:t>Sampler Av3 </a:t>
            </a:r>
          </a:p>
          <a:p>
            <a:pPr lvl="1"/>
            <a:r>
              <a:t>Sampler 1: 14.258</a:t>
            </a:r>
          </a:p>
          <a:p>
            <a:pPr lvl="1"/>
            <a:r>
              <a:t>Sampler 2: 18.518</a:t>
            </a:r>
          </a:p>
          <a:p>
            <a:r>
              <a:t>Sampler Av2 </a:t>
            </a:r>
          </a:p>
          <a:p>
            <a:pPr lvl="1"/>
            <a:r>
              <a:t>Sampler 1: 0.114</a:t>
            </a:r>
          </a:p>
          <a:p>
            <a:pPr lvl="1"/>
            <a:r>
              <a:t>Sampler 2: 0.462</a:t>
            </a:r>
          </a:p>
          <a:p>
            <a:r>
              <a:t>Sampler Offset (rather than -1)</a:t>
            </a:r>
          </a:p>
          <a:p>
            <a:pPr lvl="1"/>
            <a:r>
              <a:t>-0.51659</a:t>
            </a:r>
          </a:p>
          <a:p>
            <a:r>
              <a:t>Goodness Of fit </a:t>
            </a:r>
          </a:p>
          <a:p>
            <a:pPr lvl="1"/>
            <a:r>
              <a:t>0.81076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11.90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32.812</a:t>
            </a:r>
          </a:p>
          <a:p>
            <a:pPr lvl="1"/>
            <a:r>
              <a:t>Sampler 2: 31.382</a:t>
            </a:r>
          </a:p>
          <a:p>
            <a:r>
              <a:t>Sampler Offset (rather than -1)</a:t>
            </a:r>
          </a:p>
          <a:p>
            <a:pPr lvl="1"/>
            <a:r>
              <a:t>-1.9431</a:t>
            </a:r>
          </a:p>
          <a:p>
            <a:r>
              <a:t>Goodness Of fit </a:t>
            </a:r>
          </a:p>
          <a:p>
            <a:pPr lvl="1"/>
            <a:r>
              <a:t>0.55428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11.90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1.104440e-07</a:t>
            </a:r>
          </a:p>
          <a:p>
            <a:pPr lvl="1"/>
            <a:r>
              <a:t>Sampler 2: 2.325</a:t>
            </a:r>
          </a:p>
          <a:p>
            <a:r>
              <a:t>Sampler Av3 </a:t>
            </a:r>
          </a:p>
          <a:p>
            <a:pPr lvl="1"/>
            <a:r>
              <a:t>Sampler 1: 20.769</a:t>
            </a:r>
          </a:p>
          <a:p>
            <a:pPr lvl="1"/>
            <a:r>
              <a:t>Sampler 2: 19.419</a:t>
            </a:r>
          </a:p>
          <a:p>
            <a:r>
              <a:t>Sampler Offset (rather than -1)</a:t>
            </a:r>
          </a:p>
          <a:p>
            <a:pPr lvl="1"/>
            <a:r>
              <a:t>-0.51897</a:t>
            </a:r>
          </a:p>
          <a:p>
            <a:r>
              <a:t>Goodness Of fit </a:t>
            </a:r>
          </a:p>
          <a:p>
            <a:pPr lvl="1"/>
            <a:r>
              <a:t>0.4172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11.90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6.829</a:t>
            </a:r>
          </a:p>
          <a:p>
            <a:pPr lvl="1"/>
            <a:r>
              <a:t>Sampler 2: 9.975</a:t>
            </a:r>
          </a:p>
          <a:p>
            <a:r>
              <a:t>Sampler Av3 </a:t>
            </a:r>
          </a:p>
          <a:p>
            <a:pPr lvl="1"/>
            <a:r>
              <a:t>Sampler 1: 19.643</a:t>
            </a:r>
          </a:p>
          <a:p>
            <a:pPr lvl="1"/>
            <a:r>
              <a:t>Sampler 2: 17.816</a:t>
            </a:r>
          </a:p>
          <a:p>
            <a:r>
              <a:t>Sampler Av2 </a:t>
            </a:r>
          </a:p>
          <a:p>
            <a:pPr lvl="1"/>
            <a:r>
              <a:t>Sampler 1: -0.057</a:t>
            </a:r>
          </a:p>
          <a:p>
            <a:pPr lvl="1"/>
            <a:r>
              <a:t>Sampler 2: -0.037</a:t>
            </a:r>
          </a:p>
          <a:p>
            <a:r>
              <a:t>Sampler Offset (rather than -1)</a:t>
            </a:r>
          </a:p>
          <a:p>
            <a:pPr lvl="1"/>
            <a:r>
              <a:t>-0.87823</a:t>
            </a:r>
          </a:p>
          <a:p>
            <a:r>
              <a:t>Goodness Of fit </a:t>
            </a:r>
          </a:p>
          <a:p>
            <a:pPr lvl="1"/>
            <a:r>
              <a:t>0.43124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8.90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9.424</a:t>
            </a:r>
          </a:p>
          <a:p>
            <a:pPr lvl="1"/>
            <a:r>
              <a:t>Sampler 2: 18.846</a:t>
            </a:r>
          </a:p>
          <a:p>
            <a:r>
              <a:t>Sampler Offset (rather than -1)</a:t>
            </a:r>
          </a:p>
          <a:p>
            <a:pPr lvl="1"/>
            <a:r>
              <a:t>-0.79821</a:t>
            </a:r>
          </a:p>
          <a:p>
            <a:r>
              <a:t>Goodness Of fit </a:t>
            </a:r>
          </a:p>
          <a:p>
            <a:pPr lvl="1"/>
            <a:r>
              <a:t>1.5497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8.90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3.766403e-14</a:t>
            </a:r>
          </a:p>
          <a:p>
            <a:pPr lvl="1"/>
            <a:r>
              <a:t>Sampler 2: 0.000</a:t>
            </a:r>
          </a:p>
          <a:p>
            <a:r>
              <a:t>Sampler Av3 </a:t>
            </a:r>
          </a:p>
          <a:p>
            <a:pPr lvl="1"/>
            <a:r>
              <a:t>Sampler 1: 15.003</a:t>
            </a:r>
          </a:p>
          <a:p>
            <a:pPr lvl="1"/>
            <a:r>
              <a:t>Sampler 2: 19.478</a:t>
            </a:r>
          </a:p>
          <a:p>
            <a:r>
              <a:t>Sampler Offset (rather than -1)</a:t>
            </a:r>
          </a:p>
          <a:p>
            <a:pPr lvl="1"/>
            <a:r>
              <a:t>-0.26427</a:t>
            </a:r>
          </a:p>
          <a:p>
            <a:r>
              <a:t>Goodness Of fit </a:t>
            </a:r>
          </a:p>
          <a:p>
            <a:pPr lvl="1"/>
            <a:r>
              <a:t>1.3026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8.90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3.669</a:t>
            </a:r>
          </a:p>
          <a:p>
            <a:pPr lvl="1"/>
            <a:r>
              <a:t>Sampler 2: 4.281</a:t>
            </a:r>
          </a:p>
          <a:p>
            <a:r>
              <a:t>Sampler Av3 </a:t>
            </a:r>
          </a:p>
          <a:p>
            <a:pPr lvl="1"/>
            <a:r>
              <a:t>Sampler 1: 14.095</a:t>
            </a:r>
          </a:p>
          <a:p>
            <a:pPr lvl="1"/>
            <a:r>
              <a:t>Sampler 2: 18.899</a:t>
            </a:r>
          </a:p>
          <a:p>
            <a:r>
              <a:t>Sampler Av2 </a:t>
            </a:r>
          </a:p>
          <a:p>
            <a:pPr lvl="1"/>
            <a:r>
              <a:t>Sampler 1: 0.307</a:t>
            </a:r>
          </a:p>
          <a:p>
            <a:pPr lvl="1"/>
            <a:r>
              <a:t>Sampler 2: -0.091</a:t>
            </a:r>
          </a:p>
          <a:p>
            <a:r>
              <a:t>Sampler Offset (rather than -1)</a:t>
            </a:r>
          </a:p>
          <a:p>
            <a:pPr lvl="1"/>
            <a:r>
              <a:t>-0.48066</a:t>
            </a:r>
          </a:p>
          <a:p>
            <a:r>
              <a:t>Goodness Of fit </a:t>
            </a:r>
          </a:p>
          <a:p>
            <a:pPr lvl="1"/>
            <a:r>
              <a:t>1.3602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9.40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17.212</a:t>
            </a:r>
          </a:p>
          <a:p>
            <a:pPr lvl="1"/>
            <a:r>
              <a:t>Sampler 2: 24.054</a:t>
            </a:r>
          </a:p>
          <a:p>
            <a:r>
              <a:t>Sampler Offset (rather than -1)</a:t>
            </a:r>
          </a:p>
          <a:p>
            <a:pPr lvl="1"/>
            <a:r>
              <a:t>-1.2475</a:t>
            </a:r>
          </a:p>
          <a:p>
            <a:r>
              <a:t>Goodness Of fit </a:t>
            </a:r>
          </a:p>
          <a:p>
            <a:pPr lvl="1"/>
            <a:r>
              <a:t>0.92154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9.40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2.819183e-10</a:t>
            </a:r>
          </a:p>
          <a:p>
            <a:pPr lvl="1"/>
            <a:r>
              <a:t>Sampler 2: 0.000</a:t>
            </a:r>
          </a:p>
          <a:p>
            <a:r>
              <a:t>Sampler Av3 </a:t>
            </a:r>
          </a:p>
          <a:p>
            <a:pPr lvl="1"/>
            <a:r>
              <a:t>Sampler 1: 16.661</a:t>
            </a:r>
          </a:p>
          <a:p>
            <a:pPr lvl="1"/>
            <a:r>
              <a:t>Sampler 2: 19.539</a:t>
            </a:r>
          </a:p>
          <a:p>
            <a:r>
              <a:t>Sampler Offset (rather than -1)</a:t>
            </a:r>
          </a:p>
          <a:p>
            <a:pPr lvl="1"/>
            <a:r>
              <a:t>-0.33903</a:t>
            </a:r>
          </a:p>
          <a:p>
            <a:r>
              <a:t>Goodness Of fit </a:t>
            </a:r>
          </a:p>
          <a:p>
            <a:pPr lvl="1"/>
            <a:r>
              <a:t>0.65757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-175, -165, -155, -145, -135, -125, -115, -105, -95, -85, -75, -65, -55, -45, -35, -25, -15, -5, 5, 15, 25, 35, 45, 55, 65, 75, 85, 95, 105, 115, 125, 135, 145, 155, 165, 175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9.40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4.594</a:t>
            </a:r>
          </a:p>
          <a:p>
            <a:pPr lvl="1"/>
            <a:r>
              <a:t>Sampler 2: 2.665</a:t>
            </a:r>
          </a:p>
          <a:p>
            <a:r>
              <a:t>Sampler Av3 </a:t>
            </a:r>
          </a:p>
          <a:p>
            <a:pPr lvl="1"/>
            <a:r>
              <a:t>Sampler 1: 15.433</a:t>
            </a:r>
          </a:p>
          <a:p>
            <a:pPr lvl="1"/>
            <a:r>
              <a:t>Sampler 2: 19.171</a:t>
            </a:r>
          </a:p>
          <a:p>
            <a:r>
              <a:t>Sampler Av2 </a:t>
            </a:r>
          </a:p>
          <a:p>
            <a:pPr lvl="1"/>
            <a:r>
              <a:t>Sampler 1: 0.158</a:t>
            </a:r>
          </a:p>
          <a:p>
            <a:pPr lvl="1"/>
            <a:r>
              <a:t>Sampler 2: 0.176</a:t>
            </a:r>
          </a:p>
          <a:p>
            <a:r>
              <a:t>Sampler Offset (rather than -1)</a:t>
            </a:r>
          </a:p>
          <a:p>
            <a:pPr lvl="1"/>
            <a:r>
              <a:t>-0.52767</a:t>
            </a:r>
          </a:p>
          <a:p>
            <a:r>
              <a:t>Goodness Of fit </a:t>
            </a:r>
          </a:p>
          <a:p>
            <a:pPr lvl="1"/>
            <a:r>
              <a:t>0.69591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9.90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22.262</a:t>
            </a:r>
          </a:p>
          <a:p>
            <a:pPr lvl="1"/>
            <a:r>
              <a:t>Sampler 2: 39.000</a:t>
            </a:r>
          </a:p>
          <a:p>
            <a:r>
              <a:t>Sampler Offset (rather than -1)</a:t>
            </a:r>
          </a:p>
          <a:p>
            <a:pPr lvl="1"/>
            <a:r>
              <a:t>-1.832</a:t>
            </a:r>
          </a:p>
          <a:p>
            <a:r>
              <a:t>Goodness Of fit </a:t>
            </a:r>
          </a:p>
          <a:p>
            <a:pPr lvl="1"/>
            <a:r>
              <a:t>0.77952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9.90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2.220502e-14</a:t>
            </a:r>
          </a:p>
          <a:p>
            <a:pPr lvl="1"/>
            <a:r>
              <a:t>Sampler 2: 0.000</a:t>
            </a:r>
          </a:p>
          <a:p>
            <a:r>
              <a:t>Sampler Av3 </a:t>
            </a:r>
          </a:p>
          <a:p>
            <a:pPr lvl="1"/>
            <a:r>
              <a:t>Sampler 1: 18.241</a:t>
            </a:r>
          </a:p>
          <a:p>
            <a:pPr lvl="1"/>
            <a:r>
              <a:t>Sampler 2: 22.896</a:t>
            </a:r>
          </a:p>
          <a:p>
            <a:r>
              <a:t>Sampler Offset (rather than -1)</a:t>
            </a:r>
          </a:p>
          <a:p>
            <a:pPr lvl="1"/>
            <a:r>
              <a:t>-0.48609</a:t>
            </a:r>
          </a:p>
          <a:p>
            <a:r>
              <a:t>Goodness Of fit </a:t>
            </a:r>
          </a:p>
          <a:p>
            <a:pPr lvl="1"/>
            <a:r>
              <a:t>0.57406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9.90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3.749</a:t>
            </a:r>
          </a:p>
          <a:p>
            <a:pPr lvl="1"/>
            <a:r>
              <a:t>Sampler 2: 7.244</a:t>
            </a:r>
          </a:p>
          <a:p>
            <a:r>
              <a:t>Sampler Av3 </a:t>
            </a:r>
          </a:p>
          <a:p>
            <a:pPr lvl="1"/>
            <a:r>
              <a:t>Sampler 1: 17.554</a:t>
            </a:r>
          </a:p>
          <a:p>
            <a:pPr lvl="1"/>
            <a:r>
              <a:t>Sampler 2: 21.745</a:t>
            </a:r>
          </a:p>
          <a:p>
            <a:r>
              <a:t>Sampler Av2 </a:t>
            </a:r>
          </a:p>
          <a:p>
            <a:pPr lvl="1"/>
            <a:r>
              <a:t>Sampler 1: -0.109</a:t>
            </a:r>
          </a:p>
          <a:p>
            <a:pPr lvl="1"/>
            <a:r>
              <a:t>Sampler 2: -0.155</a:t>
            </a:r>
          </a:p>
          <a:p>
            <a:r>
              <a:t>Sampler Offset (rather than -1)</a:t>
            </a:r>
          </a:p>
          <a:p>
            <a:pPr lvl="1"/>
            <a:r>
              <a:t>-0.75668</a:t>
            </a:r>
          </a:p>
          <a:p>
            <a:r>
              <a:t>Goodness Of fit </a:t>
            </a:r>
          </a:p>
          <a:p>
            <a:pPr lvl="1"/>
            <a:r>
              <a:t>0.59697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10.40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35.896</a:t>
            </a:r>
          </a:p>
          <a:p>
            <a:pPr lvl="1"/>
            <a:r>
              <a:t>Sampler 2: 54.013</a:t>
            </a:r>
          </a:p>
          <a:p>
            <a:r>
              <a:t>Sampler Offset (rather than -1)</a:t>
            </a:r>
          </a:p>
          <a:p>
            <a:pPr lvl="1"/>
            <a:r>
              <a:t>-2.9095</a:t>
            </a:r>
          </a:p>
          <a:p>
            <a:r>
              <a:t>Goodness Of fit </a:t>
            </a:r>
          </a:p>
          <a:p>
            <a:pPr lvl="1"/>
            <a:r>
              <a:t>0.15881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10.40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2.302255e+01</a:t>
            </a:r>
          </a:p>
          <a:p>
            <a:pPr lvl="1"/>
            <a:r>
              <a:t>Sampler 2: 16.254</a:t>
            </a:r>
          </a:p>
          <a:p>
            <a:r>
              <a:t>Sampler Av3 </a:t>
            </a:r>
          </a:p>
          <a:p>
            <a:pPr lvl="1"/>
            <a:r>
              <a:t>Sampler 1: 13.482</a:t>
            </a:r>
          </a:p>
          <a:p>
            <a:pPr lvl="1"/>
            <a:r>
              <a:t>Sampler 2: 20.902</a:t>
            </a:r>
          </a:p>
          <a:p>
            <a:r>
              <a:t>Sampler Offset (rather than -1)</a:t>
            </a:r>
          </a:p>
          <a:p>
            <a:pPr lvl="1"/>
            <a:r>
              <a:t>-1.665</a:t>
            </a:r>
          </a:p>
          <a:p>
            <a:r>
              <a:t>Goodness Of fit </a:t>
            </a:r>
          </a:p>
          <a:p>
            <a:pPr lvl="1"/>
            <a:r>
              <a:t>0.089532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10.40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21.233</a:t>
            </a:r>
          </a:p>
          <a:p>
            <a:pPr lvl="1"/>
            <a:r>
              <a:t>Sampler 2: 17.715</a:t>
            </a:r>
          </a:p>
          <a:p>
            <a:r>
              <a:t>Sampler Av3 </a:t>
            </a:r>
          </a:p>
          <a:p>
            <a:pPr lvl="1"/>
            <a:r>
              <a:t>Sampler 1: 12.846</a:t>
            </a:r>
          </a:p>
          <a:p>
            <a:pPr lvl="1"/>
            <a:r>
              <a:t>Sampler 2: 20.613</a:t>
            </a:r>
          </a:p>
          <a:p>
            <a:r>
              <a:t>Sampler Av2 </a:t>
            </a:r>
          </a:p>
          <a:p>
            <a:pPr lvl="1"/>
            <a:r>
              <a:t>Sampler 1: 6.692</a:t>
            </a:r>
          </a:p>
          <a:p>
            <a:pPr lvl="1"/>
            <a:r>
              <a:t>Sampler 2: 0.194</a:t>
            </a:r>
          </a:p>
          <a:p>
            <a:r>
              <a:t>Sampler Offset (rather than -1)</a:t>
            </a:r>
          </a:p>
          <a:p>
            <a:pPr lvl="1"/>
            <a:r>
              <a:t>-1.6777</a:t>
            </a:r>
          </a:p>
          <a:p>
            <a:r>
              <a:t>Goodness Of fit </a:t>
            </a:r>
          </a:p>
          <a:p>
            <a:pPr lvl="1"/>
            <a:r>
              <a:t>0.089557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10.90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26.876</a:t>
            </a:r>
          </a:p>
          <a:p>
            <a:pPr lvl="1"/>
            <a:r>
              <a:t>Sampler 2: 50.354</a:t>
            </a:r>
          </a:p>
          <a:p>
            <a:r>
              <a:t>Sampler Offset (rather than -1)</a:t>
            </a:r>
          </a:p>
          <a:p>
            <a:pPr lvl="1"/>
            <a:r>
              <a:t>-2.4769</a:t>
            </a:r>
          </a:p>
          <a:p>
            <a:r>
              <a:t>Goodness Of fit </a:t>
            </a:r>
          </a:p>
          <a:p>
            <a:pPr lvl="1"/>
            <a:r>
              <a:t>0.61029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x^3  
Frequency 10.90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1.160409e+01</a:t>
            </a:r>
          </a:p>
          <a:p>
            <a:pPr lvl="1"/>
            <a:r>
              <a:t>Sampler 2: 0.001</a:t>
            </a:r>
          </a:p>
          <a:p>
            <a:r>
              <a:t>Sampler Av3 </a:t>
            </a:r>
          </a:p>
          <a:p>
            <a:pPr lvl="1"/>
            <a:r>
              <a:t>Sampler 1: 13.592</a:t>
            </a:r>
          </a:p>
          <a:p>
            <a:pPr lvl="1"/>
            <a:r>
              <a:t>Sampler 2: 23.304</a:t>
            </a:r>
          </a:p>
          <a:p>
            <a:r>
              <a:t>Sampler Offset (rather than -1)</a:t>
            </a:r>
          </a:p>
          <a:p>
            <a:pPr lvl="1"/>
            <a:r>
              <a:t>-0.86841</a:t>
            </a:r>
          </a:p>
          <a:p>
            <a:r>
              <a:t>Goodness Of fit </a:t>
            </a:r>
          </a:p>
          <a:p>
            <a:pPr lvl="1"/>
            <a:r>
              <a:t>0.48299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x^2 x^3  
Frequency 10.90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6.278</a:t>
            </a:r>
          </a:p>
          <a:p>
            <a:pPr lvl="1"/>
            <a:r>
              <a:t>Sampler 2: 5.471</a:t>
            </a:r>
          </a:p>
          <a:p>
            <a:r>
              <a:t>Sampler Av3 </a:t>
            </a:r>
          </a:p>
          <a:p>
            <a:pPr lvl="1"/>
            <a:r>
              <a:t>Sampler 1: 9.847</a:t>
            </a:r>
          </a:p>
          <a:p>
            <a:pPr lvl="1"/>
            <a:r>
              <a:t>Sampler 2: 22.517</a:t>
            </a:r>
          </a:p>
          <a:p>
            <a:r>
              <a:t>Sampler Av2 </a:t>
            </a:r>
          </a:p>
          <a:p>
            <a:pPr lvl="1"/>
            <a:r>
              <a:t>Sampler 1: 13.066</a:t>
            </a:r>
          </a:p>
          <a:p>
            <a:pPr lvl="1"/>
            <a:r>
              <a:t>Sampler 2: 0.321</a:t>
            </a:r>
          </a:p>
          <a:p>
            <a:r>
              <a:t>Sampler Offset (rather than -1)</a:t>
            </a:r>
          </a:p>
          <a:p>
            <a:pPr lvl="1"/>
            <a:r>
              <a:t>-0.95891</a:t>
            </a:r>
          </a:p>
          <a:p>
            <a:r>
              <a:t>Goodness Of fit </a:t>
            </a:r>
          </a:p>
          <a:p>
            <a:pPr lvl="1"/>
            <a:r>
              <a:t>0.48504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Sampler Performance  
Frequency 11.40 GHz, Power 14 dBm</a:t>
            </a:r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" sz="half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749"/>
            <a:ext cx="5181600" cy="3885089"/>
          </a:xfrm>
          <a:prstGeom prst="rect"/>
        </p:spPr>
      </p:pic>
      <p:sp>
        <p:nvSpPr>
          <p:cNvPr id="4" name="Right Content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>Sampler Av </a:t>
            </a:r>
          </a:p>
          <a:p>
            <a:pPr lvl="1"/>
            <a:r>
              <a:t>Sampler 1: 17.400</a:t>
            </a:r>
          </a:p>
          <a:p>
            <a:pPr lvl="1"/>
            <a:r>
              <a:t>Sampler 2: 23.932</a:t>
            </a:r>
          </a:p>
          <a:p>
            <a:r>
              <a:t>Sampler Offset (rather than -1)</a:t>
            </a:r>
          </a:p>
          <a:p>
            <a:pPr lvl="1"/>
            <a:r>
              <a:t>-1.2744</a:t>
            </a:r>
          </a:p>
          <a:p>
            <a:r>
              <a:t>Goodness Of fit </a:t>
            </a:r>
          </a:p>
          <a:p>
            <a:pPr lvl="1"/>
            <a:r>
              <a:t>1.0257</a:t>
            </a:r>
          </a:p>
        </p:txBody>
      </p:sp>
      <p:sp>
        <p:nvSpPr>
          <p:cNvPr id="5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