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6" r:id="rId3"/>
    <p:sldId id="257" r:id="rId4"/>
    <p:sldId id="277" r:id="rId5"/>
    <p:sldId id="260" r:id="rId6"/>
    <p:sldId id="265" r:id="rId7"/>
    <p:sldId id="259" r:id="rId8"/>
    <p:sldId id="261" r:id="rId9"/>
    <p:sldId id="278" r:id="rId10"/>
    <p:sldId id="270" r:id="rId11"/>
    <p:sldId id="269" r:id="rId12"/>
    <p:sldId id="271" r:id="rId13"/>
    <p:sldId id="262" r:id="rId14"/>
    <p:sldId id="264" r:id="rId15"/>
    <p:sldId id="268" r:id="rId16"/>
    <p:sldId id="272" r:id="rId17"/>
    <p:sldId id="274" r:id="rId18"/>
    <p:sldId id="275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37" d="100"/>
          <a:sy n="37" d="100"/>
        </p:scale>
        <p:origin x="50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ws.amazon.com/free/?all-free-tier.sort-by=item.additionalFields.SortRank&amp;all-free-tier.sort-order=as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EC4D4-966A-4099-B9A5-B8B95C514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Web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3A9D1-11FF-437E-84F7-755DF93AD9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90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C5987-8FA5-418F-A9E1-BB22E851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8A760-01BE-4D84-8C3D-5EB2DC7D3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2691" y="4636654"/>
            <a:ext cx="7878945" cy="1348093"/>
          </a:xfrm>
        </p:spPr>
        <p:txBody>
          <a:bodyPr/>
          <a:lstStyle/>
          <a:p>
            <a:r>
              <a:rPr lang="en-US" dirty="0"/>
              <a:t>Amazon EC2 is free for the first 12 months for new customers</a:t>
            </a:r>
          </a:p>
          <a:p>
            <a:r>
              <a:rPr lang="en-US" dirty="0">
                <a:hlinkClick r:id="rId2"/>
              </a:rPr>
              <a:t>https://aws.amazon.com/free/?all-free-tier.sort-by=item.additionalFields.SortRank&amp;all-free-tier.sort-order=asc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D17751-126E-41D1-8B51-F61C282F3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691" y="775855"/>
            <a:ext cx="7878945" cy="3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20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4382-49EB-44EF-A5F3-9050F54F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F4415-306C-46E7-B796-D6E1AAE16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3475" y="5347173"/>
            <a:ext cx="7840445" cy="914400"/>
          </a:xfrm>
        </p:spPr>
        <p:txBody>
          <a:bodyPr/>
          <a:lstStyle/>
          <a:p>
            <a:r>
              <a:rPr lang="en-US" dirty="0"/>
              <a:t>I’ll create a Windows instance since I’m most familiar with Windows. You can create a Linux environment if you want.</a:t>
            </a:r>
          </a:p>
        </p:txBody>
      </p:sp>
      <p:pic>
        <p:nvPicPr>
          <p:cNvPr id="1026" name="Picture 2" descr="ss2.png">
            <a:extLst>
              <a:ext uri="{FF2B5EF4-FFF2-40B4-BE49-F238E27FC236}">
                <a16:creationId xmlns:a16="http://schemas.microsoft.com/office/drawing/2014/main" id="{0905CEFF-01A0-40A7-B156-6F98D6C6E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476" y="841248"/>
            <a:ext cx="7840445" cy="4408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7631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4382-49EB-44EF-A5F3-9050F54F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F4415-306C-46E7-B796-D6E1AAE16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3475" y="5347173"/>
            <a:ext cx="7840445" cy="914400"/>
          </a:xfrm>
        </p:spPr>
        <p:txBody>
          <a:bodyPr/>
          <a:lstStyle/>
          <a:p>
            <a:r>
              <a:rPr lang="en-US" dirty="0"/>
              <a:t>You will download a private key and log in using a Remote Desktop Application (for Windows).</a:t>
            </a:r>
          </a:p>
        </p:txBody>
      </p:sp>
      <p:pic>
        <p:nvPicPr>
          <p:cNvPr id="2050" name="Picture 2" descr="ss3.png">
            <a:extLst>
              <a:ext uri="{FF2B5EF4-FFF2-40B4-BE49-F238E27FC236}">
                <a16:creationId xmlns:a16="http://schemas.microsoft.com/office/drawing/2014/main" id="{1ABCC50C-EB33-4CC0-B2E6-3FF549F0F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475" y="777875"/>
            <a:ext cx="7900138" cy="444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1845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11014-213B-4C61-863E-4432A864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Our First </a:t>
            </a:r>
            <a:r>
              <a:rPr lang="en-US" dirty="0" err="1"/>
              <a:t>Angluar</a:t>
            </a:r>
            <a:r>
              <a:rPr lang="en-US" dirty="0"/>
              <a:t>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660E8-F9BF-419A-B308-8AFBA2DEF9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Technically my Angular Application, you guys will have to do yours</a:t>
            </a:r>
          </a:p>
        </p:txBody>
      </p:sp>
    </p:spTree>
    <p:extLst>
      <p:ext uri="{BB962C8B-B14F-4D97-AF65-F5344CB8AC3E}">
        <p14:creationId xmlns:p14="http://schemas.microsoft.com/office/powerpoint/2010/main" val="1290807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E125-F2BF-4D60-BB19-E97BDAAA9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Angular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D8FDA-9FB5-4800-91B2-E82BBA592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Angular CLI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–g @angular/cli</a:t>
            </a:r>
          </a:p>
          <a:p>
            <a:pPr lvl="1"/>
            <a:r>
              <a:rPr lang="en-US" dirty="0"/>
              <a:t>Add angular routing</a:t>
            </a:r>
          </a:p>
          <a:p>
            <a:pPr lvl="1"/>
            <a:r>
              <a:rPr lang="en-US" dirty="0"/>
              <a:t>Select CSS or SCSS</a:t>
            </a:r>
          </a:p>
          <a:p>
            <a:r>
              <a:rPr lang="en-US" dirty="0"/>
              <a:t>Open up a console and type</a:t>
            </a:r>
          </a:p>
          <a:p>
            <a:pPr lvl="1"/>
            <a:r>
              <a:rPr lang="en-US" sz="3200" b="1" dirty="0"/>
              <a:t>ng new [</a:t>
            </a:r>
            <a:r>
              <a:rPr lang="en-US" sz="3200" b="1" dirty="0" err="1"/>
              <a:t>MyGames</a:t>
            </a:r>
            <a:r>
              <a:rPr lang="en-US" sz="3200" b="1" dirty="0"/>
              <a:t>]</a:t>
            </a:r>
          </a:p>
          <a:p>
            <a:r>
              <a:rPr lang="en-US" dirty="0"/>
              <a:t>I’m thinking of creating a web app that I can share with my friends. It will have a list of games that I have played and my ratings on the games. It will also list games that I wish to play.</a:t>
            </a:r>
          </a:p>
          <a:p>
            <a:r>
              <a:rPr lang="en-US" dirty="0"/>
              <a:t>I will store the two lists in my SQL server. When I need to get the lists, I’ll invoke a REST API in my client server to my backend server, which will fetch the lists. My client server can also add/modify/delete items in the lists.</a:t>
            </a:r>
          </a:p>
        </p:txBody>
      </p:sp>
    </p:spTree>
    <p:extLst>
      <p:ext uri="{BB962C8B-B14F-4D97-AF65-F5344CB8AC3E}">
        <p14:creationId xmlns:p14="http://schemas.microsoft.com/office/powerpoint/2010/main" val="2922474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6E627-CDF1-4440-9F1B-7CE5EF29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Angular Application</a:t>
            </a:r>
            <a:br>
              <a:rPr lang="en-US" dirty="0"/>
            </a:br>
            <a:r>
              <a:rPr lang="en-US" dirty="0"/>
              <a:t>Rough Design</a:t>
            </a:r>
            <a:br>
              <a:rPr lang="en-US" dirty="0"/>
            </a:br>
            <a:r>
              <a:rPr lang="en-US" dirty="0"/>
              <a:t>using </a:t>
            </a:r>
            <a:r>
              <a:rPr lang="en-US" u="sng" dirty="0"/>
              <a:t>draw.io</a:t>
            </a:r>
            <a:br>
              <a:rPr lang="en-US" u="sng" dirty="0"/>
            </a:br>
            <a:r>
              <a:rPr lang="en-US" u="sng" dirty="0"/>
              <a:t>[Export as PNG]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186226-F165-440E-B9DC-8E15CBFD2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2434" y="933150"/>
            <a:ext cx="7481326" cy="499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05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E125-F2BF-4D60-BB19-E97BDAAA9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Angular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D8FDA-9FB5-4800-91B2-E82BBA592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style our web application, we’ll use Angular Material. There is a ton of materials on Angular Material on Web. You can google anything and it’s literally there.</a:t>
            </a:r>
          </a:p>
          <a:p>
            <a:r>
              <a:rPr lang="en-US" dirty="0"/>
              <a:t>We’ll download Material by 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@angular/material --save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@angular/</a:t>
            </a:r>
            <a:r>
              <a:rPr lang="en-US" dirty="0" err="1"/>
              <a:t>cdk</a:t>
            </a:r>
            <a:r>
              <a:rPr lang="en-US" dirty="0"/>
              <a:t> –save</a:t>
            </a:r>
          </a:p>
          <a:p>
            <a:r>
              <a:rPr lang="en-US" dirty="0"/>
              <a:t>To open your project, go to Atom</a:t>
            </a:r>
          </a:p>
          <a:p>
            <a:r>
              <a:rPr lang="en-US" dirty="0"/>
              <a:t>File-&gt;Open Folder</a:t>
            </a:r>
          </a:p>
        </p:txBody>
      </p:sp>
    </p:spTree>
    <p:extLst>
      <p:ext uri="{BB962C8B-B14F-4D97-AF65-F5344CB8AC3E}">
        <p14:creationId xmlns:p14="http://schemas.microsoft.com/office/powerpoint/2010/main" val="2918513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52E34-6252-4376-AE23-6880463D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Angular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B9DCA7-4CEF-4F62-86BC-7170A351C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376" y="1161868"/>
            <a:ext cx="7810964" cy="452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28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52E34-6252-4376-AE23-6880463D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Angular 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75BA4-5283-4108-9372-8F08A8390A87}"/>
              </a:ext>
            </a:extLst>
          </p:cNvPr>
          <p:cNvSpPr txBox="1"/>
          <p:nvPr/>
        </p:nvSpPr>
        <p:spPr>
          <a:xfrm>
            <a:off x="3941685" y="985421"/>
            <a:ext cx="69689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Commands I ran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ng new </a:t>
            </a:r>
            <a:r>
              <a:rPr lang="en-US" dirty="0" err="1"/>
              <a:t>MyGames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ng generate component favorites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ng generate component </a:t>
            </a:r>
            <a:r>
              <a:rPr lang="en-US" dirty="0" err="1"/>
              <a:t>wishlist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npm</a:t>
            </a:r>
            <a:r>
              <a:rPr lang="en-US" dirty="0"/>
              <a:t> install @angular/material --save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npm</a:t>
            </a:r>
            <a:r>
              <a:rPr lang="en-US" dirty="0"/>
              <a:t> install @angular/</a:t>
            </a:r>
            <a:r>
              <a:rPr lang="en-US" dirty="0" err="1"/>
              <a:t>cdk</a:t>
            </a:r>
            <a:r>
              <a:rPr lang="en-US" dirty="0"/>
              <a:t> --save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ng generate class Game</a:t>
            </a:r>
          </a:p>
        </p:txBody>
      </p:sp>
    </p:spTree>
    <p:extLst>
      <p:ext uri="{BB962C8B-B14F-4D97-AF65-F5344CB8AC3E}">
        <p14:creationId xmlns:p14="http://schemas.microsoft.com/office/powerpoint/2010/main" val="2001360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BA26-4F5B-4CB6-82A0-CEC540741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Hands On Deck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7CAF27-5727-4CE7-8DBE-707D6015E5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006422"/>
              </p:ext>
            </p:extLst>
          </p:nvPr>
        </p:nvGraphicFramePr>
        <p:xfrm>
          <a:off x="3868738" y="863600"/>
          <a:ext cx="7315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7382">
                  <a:extLst>
                    <a:ext uri="{9D8B030D-6E8A-4147-A177-3AD203B41FA5}">
                      <a16:colId xmlns:a16="http://schemas.microsoft.com/office/drawing/2014/main" val="429641999"/>
                    </a:ext>
                  </a:extLst>
                </a:gridCol>
                <a:gridCol w="1384917">
                  <a:extLst>
                    <a:ext uri="{9D8B030D-6E8A-4147-A177-3AD203B41FA5}">
                      <a16:colId xmlns:a16="http://schemas.microsoft.com/office/drawing/2014/main" val="1050153210"/>
                    </a:ext>
                  </a:extLst>
                </a:gridCol>
                <a:gridCol w="1544714">
                  <a:extLst>
                    <a:ext uri="{9D8B030D-6E8A-4147-A177-3AD203B41FA5}">
                      <a16:colId xmlns:a16="http://schemas.microsoft.com/office/drawing/2014/main" val="3020120659"/>
                    </a:ext>
                  </a:extLst>
                </a:gridCol>
                <a:gridCol w="788187">
                  <a:extLst>
                    <a:ext uri="{9D8B030D-6E8A-4147-A177-3AD203B41FA5}">
                      <a16:colId xmlns:a16="http://schemas.microsoft.com/office/drawing/2014/main" val="2568474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032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Discuss general 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Rough Design of Personal Web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716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 up </a:t>
                      </a:r>
                      <a:r>
                        <a:rPr lang="en-US" dirty="0" err="1"/>
                        <a:t>Github</a:t>
                      </a:r>
                      <a:r>
                        <a:rPr lang="en-US" dirty="0"/>
                        <a:t> accounts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909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your own web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147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99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9837F-D68E-49A5-ABA4-7D601C62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Course is Structured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495B3-C437-4437-A6F3-2ADF1A35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course is about both learning programming skills and using them to benefit our community.</a:t>
            </a:r>
          </a:p>
          <a:p>
            <a:r>
              <a:rPr lang="en-US" dirty="0"/>
              <a:t>We will learn to program in various programming languages, but we will also discuss how these skills can benefit our friends, family and the community that we belong to.</a:t>
            </a:r>
          </a:p>
        </p:txBody>
      </p:sp>
    </p:spTree>
    <p:extLst>
      <p:ext uri="{BB962C8B-B14F-4D97-AF65-F5344CB8AC3E}">
        <p14:creationId xmlns:p14="http://schemas.microsoft.com/office/powerpoint/2010/main" val="3080479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148F1-102F-4C2D-993A-4E71B8293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Simple Components To Any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E6E62-EBAE-44A2-8A18-6A5EF67C9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Backend Server</a:t>
            </a:r>
          </a:p>
          <a:p>
            <a:pPr lvl="1"/>
            <a:r>
              <a:rPr lang="en-US" dirty="0"/>
              <a:t>This server is responsible for retrieving and distributing data from database.</a:t>
            </a:r>
          </a:p>
          <a:p>
            <a:pPr lvl="1"/>
            <a:r>
              <a:rPr lang="en-US" dirty="0"/>
              <a:t>PHP, Ruby, Java are some of the popular choices.</a:t>
            </a:r>
          </a:p>
          <a:p>
            <a:pPr lvl="1"/>
            <a:r>
              <a:rPr lang="en-US" dirty="0"/>
              <a:t>We will use Node.js for our backend server.</a:t>
            </a:r>
          </a:p>
          <a:p>
            <a:r>
              <a:rPr lang="en-US" dirty="0"/>
              <a:t>Frontend Server</a:t>
            </a:r>
          </a:p>
          <a:p>
            <a:pPr lvl="1"/>
            <a:r>
              <a:rPr lang="en-US" dirty="0"/>
              <a:t>Also known as thin client vs thick client</a:t>
            </a:r>
          </a:p>
          <a:p>
            <a:pPr lvl="1"/>
            <a:r>
              <a:rPr lang="en-US" dirty="0"/>
              <a:t>User facing</a:t>
            </a:r>
          </a:p>
          <a:p>
            <a:pPr lvl="1"/>
            <a:r>
              <a:rPr lang="en-US" dirty="0"/>
              <a:t>Can request data from backend server and display to users in a user friendly way.</a:t>
            </a:r>
          </a:p>
          <a:p>
            <a:pPr lvl="1"/>
            <a:r>
              <a:rPr lang="en-US" dirty="0"/>
              <a:t>We will use Angular for our frontend server</a:t>
            </a:r>
          </a:p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Data is stored</a:t>
            </a:r>
          </a:p>
          <a:p>
            <a:pPr lvl="1"/>
            <a:r>
              <a:rPr lang="en-US" dirty="0"/>
              <a:t>Two types: relational database like SQL or NoSQL like MongoDB and Cache.</a:t>
            </a:r>
          </a:p>
          <a:p>
            <a:pPr lvl="1"/>
            <a:r>
              <a:rPr lang="en-US" dirty="0"/>
              <a:t>We will use Node.js MySQL.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0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93CA-1B6B-40C3-BFD0-AAF5ED82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Simple Components To Any Web Development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FB711D-19F5-43EB-A81B-4104397AF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5280" y="697800"/>
            <a:ext cx="4778216" cy="545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8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31E3B-F1BE-4134-9B3A-B89A62779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451AF-F912-42AB-BD72-36BBC16F2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node.js express server as our backend server. This is one of the easiest way to implement a server. We will use </a:t>
            </a:r>
            <a:r>
              <a:rPr lang="en-US" b="1" dirty="0"/>
              <a:t>RESTful</a:t>
            </a:r>
            <a:r>
              <a:rPr lang="en-US" dirty="0"/>
              <a:t> approach in developing our backend server.</a:t>
            </a:r>
          </a:p>
          <a:p>
            <a:r>
              <a:rPr lang="en-US" dirty="0"/>
              <a:t>We will use </a:t>
            </a:r>
            <a:r>
              <a:rPr lang="en-US" b="1" dirty="0"/>
              <a:t>Angular Framework </a:t>
            </a:r>
            <a:r>
              <a:rPr lang="en-US" dirty="0"/>
              <a:t>in developing a client server. This is the most popular framework in the industry and I think it’s going to be a good exercise.</a:t>
            </a:r>
          </a:p>
          <a:p>
            <a:r>
              <a:rPr lang="en-US" dirty="0"/>
              <a:t>We will host our servers in AWS EC2 machine. AWS EC2 offers free 12 months as a signup bonus. Besides, we can’t run our Angular and node.js servers on shared hosting services like Bluehost and </a:t>
            </a:r>
            <a:r>
              <a:rPr lang="en-US" dirty="0" err="1"/>
              <a:t>Hostmonster</a:t>
            </a:r>
            <a:r>
              <a:rPr lang="en-US" dirty="0"/>
              <a:t>. We would have to purchase private dedicated servers, which are pretty expensive.</a:t>
            </a:r>
          </a:p>
        </p:txBody>
      </p:sp>
    </p:spTree>
    <p:extLst>
      <p:ext uri="{BB962C8B-B14F-4D97-AF65-F5344CB8AC3E}">
        <p14:creationId xmlns:p14="http://schemas.microsoft.com/office/powerpoint/2010/main" val="261509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8ABA-35DE-483E-9D3F-D20070F07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Framework?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72A0C-5A58-4AEB-A56F-68B41DE8D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might wonder why use framework, when you know all your </a:t>
            </a:r>
            <a:r>
              <a:rPr lang="en-US" dirty="0" err="1"/>
              <a:t>Javascript</a:t>
            </a:r>
            <a:r>
              <a:rPr lang="en-US" dirty="0"/>
              <a:t> and HTML.</a:t>
            </a:r>
          </a:p>
          <a:p>
            <a:r>
              <a:rPr lang="en-US" dirty="0"/>
              <a:t>Using a good framework like Angular forces you to be a good programmer by following important paradigms like object-oriented approaches, encapsulation and hierarchies.</a:t>
            </a:r>
          </a:p>
          <a:p>
            <a:r>
              <a:rPr lang="en-US" dirty="0"/>
              <a:t>It organizes your code in discrete ways that are helpful for other developers to understand and enhance your program.</a:t>
            </a:r>
          </a:p>
          <a:p>
            <a:r>
              <a:rPr lang="en-US" dirty="0"/>
              <a:t>If you use pure </a:t>
            </a:r>
            <a:r>
              <a:rPr lang="en-US" dirty="0" err="1"/>
              <a:t>Javascript</a:t>
            </a:r>
            <a:r>
              <a:rPr lang="en-US" dirty="0"/>
              <a:t> and HTML to develop a web server, it will probably devolve into code spaghetti that only you can understand. And, that is very bad.</a:t>
            </a:r>
          </a:p>
        </p:txBody>
      </p:sp>
    </p:spTree>
    <p:extLst>
      <p:ext uri="{BB962C8B-B14F-4D97-AF65-F5344CB8AC3E}">
        <p14:creationId xmlns:p14="http://schemas.microsoft.com/office/powerpoint/2010/main" val="1290543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7D65-92D7-4226-8461-F7F4B68F9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of Trade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6B0E4-C5CE-40D7-A47F-B03EF0CB2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need to</a:t>
            </a:r>
          </a:p>
          <a:p>
            <a:pPr lvl="1"/>
            <a:r>
              <a:rPr lang="en-US" dirty="0"/>
              <a:t>Download Node.js @ </a:t>
            </a:r>
            <a:r>
              <a:rPr lang="en-US" dirty="0">
                <a:hlinkClick r:id="rId2"/>
              </a:rPr>
              <a:t>https://nodejs.org/en/</a:t>
            </a:r>
            <a:endParaRPr lang="en-US" dirty="0"/>
          </a:p>
          <a:p>
            <a:pPr lvl="1"/>
            <a:r>
              <a:rPr lang="en-US" dirty="0"/>
              <a:t>Download Angular </a:t>
            </a:r>
          </a:p>
          <a:p>
            <a:pPr lvl="2"/>
            <a:r>
              <a:rPr lang="en-US" dirty="0" err="1"/>
              <a:t>npm</a:t>
            </a:r>
            <a:r>
              <a:rPr lang="en-US" dirty="0"/>
              <a:t> install –g @angular/cli</a:t>
            </a:r>
          </a:p>
          <a:p>
            <a:pPr lvl="1"/>
            <a:r>
              <a:rPr lang="en-US" dirty="0"/>
              <a:t>Download </a:t>
            </a:r>
            <a:r>
              <a:rPr lang="en-US" dirty="0" err="1"/>
              <a:t>Github</a:t>
            </a:r>
            <a:r>
              <a:rPr lang="en-US" dirty="0"/>
              <a:t> Desktop @ </a:t>
            </a:r>
            <a:r>
              <a:rPr lang="en-US" dirty="0">
                <a:hlinkClick r:id="rId3"/>
              </a:rPr>
              <a:t>https://desktop.github.com/</a:t>
            </a:r>
            <a:endParaRPr lang="en-US" dirty="0"/>
          </a:p>
          <a:p>
            <a:pPr lvl="1"/>
            <a:r>
              <a:rPr lang="en-US" dirty="0"/>
              <a:t>Sign up for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Download Atom or any </a:t>
            </a:r>
            <a:r>
              <a:rPr lang="en-US" b="1" dirty="0"/>
              <a:t>IDE (Integrated Development Editor)</a:t>
            </a:r>
            <a:r>
              <a:rPr lang="en-US" dirty="0"/>
              <a:t> you are comfortable with @ https://atom.io/</a:t>
            </a:r>
          </a:p>
        </p:txBody>
      </p:sp>
    </p:spTree>
    <p:extLst>
      <p:ext uri="{BB962C8B-B14F-4D97-AF65-F5344CB8AC3E}">
        <p14:creationId xmlns:p14="http://schemas.microsoft.com/office/powerpoint/2010/main" val="681632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11014-213B-4C61-863E-4432A864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AWS EC2 Machine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660E8-F9BF-419A-B308-8AFBA2DEF9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763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5914B7-052A-4DF1-8AA1-19DF785E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932" y="649224"/>
            <a:ext cx="6137500" cy="555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3498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346</TotalTime>
  <Words>842</Words>
  <Application>Microsoft Office PowerPoint</Application>
  <PresentationFormat>Widescreen</PresentationFormat>
  <Paragraphs>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Corbel</vt:lpstr>
      <vt:lpstr>Wingdings 2</vt:lpstr>
      <vt:lpstr>Frame</vt:lpstr>
      <vt:lpstr>Introduction to Web Programming</vt:lpstr>
      <vt:lpstr>How this Course is Structured</vt:lpstr>
      <vt:lpstr>Three Simple Components To Any Web Development</vt:lpstr>
      <vt:lpstr>Three Simple Components To Any Web Development</vt:lpstr>
      <vt:lpstr>The Plan</vt:lpstr>
      <vt:lpstr>Why Use Framework?</vt:lpstr>
      <vt:lpstr>Tools of Trade </vt:lpstr>
      <vt:lpstr>Setting up AWS EC2 Machine</vt:lpstr>
      <vt:lpstr>PowerPoint Presentation</vt:lpstr>
      <vt:lpstr>Amazon EC2</vt:lpstr>
      <vt:lpstr>PowerPoint Presentation</vt:lpstr>
      <vt:lpstr>PowerPoint Presentation</vt:lpstr>
      <vt:lpstr>Creating Our First Angluar Application</vt:lpstr>
      <vt:lpstr>Creating Angular Application</vt:lpstr>
      <vt:lpstr>Creating Angular Application Rough Design using draw.io [Export as PNG]</vt:lpstr>
      <vt:lpstr>Creating Angular Application</vt:lpstr>
      <vt:lpstr>Creating Angular Application</vt:lpstr>
      <vt:lpstr>Creating Angular Application</vt:lpstr>
      <vt:lpstr>All Hands On Deck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Framework</dc:title>
  <dc:creator>Yong Soo Kwon</dc:creator>
  <cp:lastModifiedBy>Yong Soo Kwon</cp:lastModifiedBy>
  <cp:revision>23</cp:revision>
  <dcterms:created xsi:type="dcterms:W3CDTF">2020-04-25T18:03:08Z</dcterms:created>
  <dcterms:modified xsi:type="dcterms:W3CDTF">2020-05-30T15:33:35Z</dcterms:modified>
</cp:coreProperties>
</file>