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3"/>
  </p:notesMasterIdLst>
  <p:handoutMasterIdLst>
    <p:handoutMasterId r:id="rId34"/>
  </p:handoutMasterIdLst>
  <p:sldIdLst>
    <p:sldId id="1393" r:id="rId8"/>
    <p:sldId id="1690" r:id="rId9"/>
    <p:sldId id="1702" r:id="rId10"/>
    <p:sldId id="1793" r:id="rId11"/>
    <p:sldId id="1518" r:id="rId12"/>
    <p:sldId id="1708" r:id="rId13"/>
    <p:sldId id="1794" r:id="rId14"/>
    <p:sldId id="1753" r:id="rId15"/>
    <p:sldId id="1772" r:id="rId16"/>
    <p:sldId id="1777" r:id="rId17"/>
    <p:sldId id="1778" r:id="rId18"/>
    <p:sldId id="1780" r:id="rId19"/>
    <p:sldId id="1790" r:id="rId20"/>
    <p:sldId id="1791" r:id="rId21"/>
    <p:sldId id="1789" r:id="rId22"/>
    <p:sldId id="1792" r:id="rId23"/>
    <p:sldId id="1775" r:id="rId24"/>
    <p:sldId id="1785" r:id="rId25"/>
    <p:sldId id="1783" r:id="rId26"/>
    <p:sldId id="1774" r:id="rId27"/>
    <p:sldId id="1782" r:id="rId28"/>
    <p:sldId id="1786" r:id="rId29"/>
    <p:sldId id="1769" r:id="rId30"/>
    <p:sldId id="1615" r:id="rId31"/>
    <p:sldId id="1750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793"/>
            <p14:sldId id="1518"/>
            <p14:sldId id="1708"/>
            <p14:sldId id="1794"/>
            <p14:sldId id="1753"/>
            <p14:sldId id="1772"/>
            <p14:sldId id="1777"/>
            <p14:sldId id="1778"/>
            <p14:sldId id="1780"/>
            <p14:sldId id="1790"/>
            <p14:sldId id="1791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3/28/2024 12:23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3/28/2024 12:23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1:08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1:56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12:46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1:40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12:36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1:17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1:51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2:41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3/28/2024 12:23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3/28/2024 12:23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2:44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2:47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2:46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12:23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3/28/2024 12:23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97BFF5E5-5269-C40B-2B35-083E8998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37" y="5874212"/>
            <a:ext cx="2789238" cy="881399"/>
          </a:xfrm>
          <a:prstGeom prst="rect">
            <a:avLst/>
          </a:prstGeom>
        </p:spPr>
      </p:pic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r>
              <a:rPr lang="pt-BR" sz="2800" b="1" dirty="0">
                <a:solidFill>
                  <a:srgbClr val="494949"/>
                </a:solidFill>
              </a:rPr>
              <a:t>github.com/</a:t>
            </a:r>
            <a:r>
              <a:rPr lang="pt-BR" sz="2800" b="1" dirty="0" err="1">
                <a:solidFill>
                  <a:srgbClr val="494949"/>
                </a:solidFill>
              </a:rPr>
              <a:t>renatogroffe</a:t>
            </a:r>
            <a:r>
              <a:rPr lang="pt-BR" sz="2800" b="1" dirty="0">
                <a:solidFill>
                  <a:srgbClr val="494949"/>
                </a:solidFill>
              </a:rPr>
              <a:t>/OWASPApiTop10_DevOpsExperience-Mar2024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5012E037-0FFE-46F2-CEB2-907A3235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740773" y="3033407"/>
            <a:ext cx="2612725" cy="2659064"/>
          </a:xfrm>
          <a:prstGeom prst="rect">
            <a:avLst/>
          </a:prstGeom>
        </p:spPr>
      </p:pic>
      <p:pic>
        <p:nvPicPr>
          <p:cNvPr id="13" name="Imagem 12" descr="Código QR&#10;&#10;Descrição gerada automaticamente">
            <a:extLst>
              <a:ext uri="{FF2B5EF4-FFF2-40B4-BE49-F238E27FC236}">
                <a16:creationId xmlns:a16="http://schemas.microsoft.com/office/drawing/2014/main" id="{F9FD8923-029A-4458-E18F-C7C64A651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38" y="3077102"/>
            <a:ext cx="2659063" cy="2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r>
              <a:rPr lang="pt-BR" sz="2800" b="1" dirty="0">
                <a:solidFill>
                  <a:srgbClr val="494949"/>
                </a:solidFill>
              </a:rPr>
              <a:t>github.com/</a:t>
            </a:r>
            <a:r>
              <a:rPr lang="pt-BR" sz="2800" b="1" dirty="0" err="1">
                <a:solidFill>
                  <a:srgbClr val="494949"/>
                </a:solidFill>
              </a:rPr>
              <a:t>renatogroffe</a:t>
            </a:r>
            <a:r>
              <a:rPr lang="pt-BR" sz="2800" b="1" dirty="0">
                <a:solidFill>
                  <a:srgbClr val="494949"/>
                </a:solidFill>
              </a:rPr>
              <a:t>/OWASPApiTop10_DevOpsExperience-Mar2024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5012E037-0FFE-46F2-CEB2-907A3235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740773" y="3033407"/>
            <a:ext cx="2612725" cy="2659064"/>
          </a:xfrm>
          <a:prstGeom prst="rect">
            <a:avLst/>
          </a:prstGeom>
        </p:spPr>
      </p:pic>
      <p:pic>
        <p:nvPicPr>
          <p:cNvPr id="13" name="Imagem 12" descr="Código QR&#10;&#10;Descrição gerada automaticamente">
            <a:extLst>
              <a:ext uri="{FF2B5EF4-FFF2-40B4-BE49-F238E27FC236}">
                <a16:creationId xmlns:a16="http://schemas.microsoft.com/office/drawing/2014/main" id="{F9FD8923-029A-4458-E18F-C7C64A651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38" y="3077102"/>
            <a:ext cx="2659063" cy="265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0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2023 pela OWASP (</a:t>
            </a:r>
            <a:r>
              <a:rPr lang="en-US" sz="3200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29711E-11E6-4672-C24E-C8C9E20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0" y="0"/>
            <a:ext cx="724757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1315</TotalTime>
  <Words>1372</Words>
  <Application>Microsoft Office PowerPoint</Application>
  <PresentationFormat>Personalizar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Renato Groffe - Comunidades</vt:lpstr>
      <vt:lpstr>Download dos materiais desta apresentação</vt:lpstr>
      <vt:lpstr>Agenda</vt:lpstr>
      <vt:lpstr>Conceitos e pontos importantes</vt:lpstr>
      <vt:lpstr>OWASP API Security Top 10: uma visão geral</vt:lpstr>
      <vt:lpstr>Apresentação do PowerPoint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Download dos materiais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483</cp:revision>
  <dcterms:created xsi:type="dcterms:W3CDTF">2016-08-05T22:03:34Z</dcterms:created>
  <dcterms:modified xsi:type="dcterms:W3CDTF">2024-03-28T17:56:52Z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