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7" r:id="rId2"/>
    <p:sldId id="278" r:id="rId3"/>
    <p:sldId id="279" r:id="rId4"/>
    <p:sldId id="301" r:id="rId5"/>
    <p:sldId id="302" r:id="rId6"/>
    <p:sldId id="303" r:id="rId7"/>
    <p:sldId id="300" r:id="rId8"/>
    <p:sldId id="304" r:id="rId9"/>
    <p:sldId id="299" r:id="rId10"/>
    <p:sldId id="27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41" autoAdjust="0"/>
    <p:restoredTop sz="95671" autoAdjust="0"/>
  </p:normalViewPr>
  <p:slideViewPr>
    <p:cSldViewPr snapToGrid="0">
      <p:cViewPr varScale="1">
        <p:scale>
          <a:sx n="120" d="100"/>
          <a:sy n="120" d="100"/>
        </p:scale>
        <p:origin x="1710" y="84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2022-09-30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720091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8" y="692153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605" indent="-173040">
              <a:buFont typeface="Wingdings" pitchFamily="2" charset="2"/>
              <a:buChar char="§"/>
              <a:defRPr sz="1600" b="1"/>
            </a:lvl2pPr>
            <a:lvl3pPr marL="538170" indent="-182566">
              <a:buFont typeface="Arial" pitchFamily="34" charset="0"/>
              <a:buChar char="•"/>
              <a:defRPr sz="1600" b="1"/>
            </a:lvl3pPr>
            <a:lvl4pPr marL="720734" indent="-182566">
              <a:defRPr sz="1600" b="1"/>
            </a:lvl4pPr>
            <a:lvl5pPr marL="892186" indent="-171452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5" indent="-355605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82" indent="-2555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60" indent="-2682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25" indent="-18256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64" indent="-17304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2</a:t>
            </a:r>
          </a:p>
          <a:p>
            <a:pPr lvl="2"/>
            <a:r>
              <a:rPr lang="ko-KR" altLang="en-US" dirty="0" smtClean="0"/>
              <a:t>목차 </a:t>
            </a:r>
            <a:r>
              <a:rPr lang="en-US" altLang="ko-KR" dirty="0" smtClean="0"/>
              <a:t>3</a:t>
            </a:r>
          </a:p>
          <a:p>
            <a:pPr lvl="3"/>
            <a:r>
              <a:rPr lang="ko-KR" altLang="en-US" dirty="0" smtClean="0"/>
              <a:t>목차 </a:t>
            </a:r>
            <a:r>
              <a:rPr lang="en-US" altLang="ko-KR" dirty="0" smtClean="0"/>
              <a:t>4</a:t>
            </a:r>
          </a:p>
          <a:p>
            <a:pPr lvl="4"/>
            <a:r>
              <a:rPr lang="ko-KR" altLang="en-US" dirty="0" smtClean="0"/>
              <a:t>목차 </a:t>
            </a:r>
            <a:r>
              <a:rPr lang="en-US" altLang="ko-KR" dirty="0" smtClean="0"/>
              <a:t>5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endParaRPr lang="ko-KR" altLang="en-US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개정 이력</a:t>
            </a:r>
          </a:p>
        </p:txBody>
      </p:sp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95087970"/>
              </p:ext>
            </p:extLst>
          </p:nvPr>
        </p:nvGraphicFramePr>
        <p:xfrm>
          <a:off x="252048" y="908730"/>
          <a:ext cx="8639909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09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2022.09.28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홍길동</a:t>
                      </a: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685800" y="21336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685800" y="38862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60593" y="4511675"/>
            <a:ext cx="7833076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000" b="1"/>
            </a:lvl1pPr>
          </a:lstStyle>
          <a:p>
            <a:r>
              <a:rPr lang="en-US" altLang="en-US" dirty="0"/>
              <a:t>Click to edit Master subtitle </a:t>
            </a:r>
            <a:r>
              <a:rPr lang="en-US" altLang="en-US" dirty="0" smtClean="0"/>
              <a:t>style</a:t>
            </a:r>
          </a:p>
          <a:p>
            <a:r>
              <a:rPr lang="en-US" altLang="en-US" dirty="0" smtClean="0"/>
              <a:t>Date (style: YYYY.MM.DD.)</a:t>
            </a:r>
            <a:endParaRPr lang="en-US" altLang="en-US" dirty="0"/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1"/>
            <a:ext cx="9144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40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51119" y="2317751"/>
            <a:ext cx="6364375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3" r:id="rId7"/>
  </p:sldLayoutIdLst>
  <p:hf sldNum="0" hdr="0" ftr="0" dt="0"/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185591" y="2284702"/>
            <a:ext cx="6438082" cy="73392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수료 프로젝트 </a:t>
            </a:r>
            <a:r>
              <a:rPr lang="en-US" altLang="ko-KR" sz="4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r>
              <a:rPr lang="ko-KR" altLang="en-US" sz="4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팀 발표</a:t>
            </a:r>
            <a:endParaRPr lang="ko-KR" altLang="en-US" sz="40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309109" y="3451225"/>
            <a:ext cx="4371249" cy="389255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1600" b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시스템명</a:t>
            </a:r>
            <a:r>
              <a:rPr lang="ko-KR" altLang="en-US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XXXXX</a:t>
            </a:r>
            <a:endParaRPr lang="ko-KR" altLang="en-US" sz="16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부제목 3"/>
          <p:cNvSpPr>
            <a:spLocks noGrp="1"/>
          </p:cNvSpPr>
          <p:nvPr>
            <p:ph type="subTitle" sz="quarter" idx="1"/>
          </p:nvPr>
        </p:nvSpPr>
        <p:spPr>
          <a:xfrm>
            <a:off x="4404632" y="4804341"/>
            <a:ext cx="3244280" cy="795338"/>
          </a:xfrm>
        </p:spPr>
        <p:txBody>
          <a:bodyPr/>
          <a:lstStyle/>
          <a:p>
            <a:pPr algn="l"/>
            <a:r>
              <a:rPr lang="en-US" altLang="ko-KR" dirty="0" smtClean="0"/>
              <a:t>1</a:t>
            </a:r>
            <a:r>
              <a:rPr lang="ko-KR" altLang="en-US" dirty="0" smtClean="0"/>
              <a:t>팀</a:t>
            </a:r>
            <a:r>
              <a:rPr lang="en-US" altLang="ko-KR" dirty="0" smtClean="0"/>
              <a:t>: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홍길서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홍길북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홍길남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660593" y="2317752"/>
            <a:ext cx="7833076" cy="128111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감 사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5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695181" y="837294"/>
            <a:ext cx="3863975" cy="431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82443" y="692832"/>
            <a:ext cx="782638" cy="72072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95181" y="4855714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2443" y="4711252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5051079" y="848669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4738341" y="704206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104756" y="5322439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016356" y="1940599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en-US" altLang="ko-KR" sz="180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S/W </a:t>
            </a:r>
            <a:r>
              <a:rPr kumimoji="1" lang="ko-KR" altLang="en-US" sz="180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아키텍처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4703618" y="1796137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016356" y="3294055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4703618" y="3149592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104756" y="1342119"/>
            <a:ext cx="338296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25931" y="2445424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sz="13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666767" y="3496864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기능정의서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54029" y="3352402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kumimoji="1" lang="en-US" altLang="ko-KR" sz="24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046461" y="5846052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질의 응답 및 후기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4733723" y="5701590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5456036" y="6320715"/>
            <a:ext cx="4030662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9.1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5460654" y="1361431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076342" y="3963589"/>
            <a:ext cx="3454400" cy="30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3,1  </a:t>
            </a:r>
            <a:r>
              <a:rPr lang="ko-KR" altLang="en-US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 기능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25931" y="3725855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sz="13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5016356" y="4557478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703618" y="4413016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5425931" y="5032141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8.1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시나리오 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9.2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시연 및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Demo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시연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695181" y="215360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 및 개발일정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2443" y="2009146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1104756" y="2620333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R&amp;R)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20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5900" y="0"/>
            <a:ext cx="5981678" cy="620688"/>
          </a:xfrm>
        </p:spPr>
        <p:txBody>
          <a:bodyPr/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5656352" y="260327"/>
            <a:ext cx="3057571" cy="360363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" y="712128"/>
            <a:ext cx="8639175" cy="6145872"/>
          </a:xfrm>
        </p:spPr>
      </p:pic>
      <p:sp>
        <p:nvSpPr>
          <p:cNvPr id="10" name="모서리가 둥근 직사각형 9"/>
          <p:cNvSpPr/>
          <p:nvPr/>
        </p:nvSpPr>
        <p:spPr>
          <a:xfrm>
            <a:off x="4015110" y="1566401"/>
            <a:ext cx="634305" cy="23853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회원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97012" y="1566401"/>
            <a:ext cx="776675" cy="23853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게시판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15022" y="5144495"/>
            <a:ext cx="524167" cy="23853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댓글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751507" y="1669761"/>
            <a:ext cx="632142" cy="23853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리뷰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358243" y="881017"/>
            <a:ext cx="903994" cy="23853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운동시설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955036" y="3337770"/>
            <a:ext cx="862959" cy="216463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즐겨찾기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72928" y="4951675"/>
            <a:ext cx="604744" cy="19282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파일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793233" y="4951675"/>
            <a:ext cx="548689" cy="19282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코드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03587" y="5589106"/>
            <a:ext cx="696990" cy="19282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캘린더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47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277" y="903091"/>
            <a:ext cx="8056617" cy="5732463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ERD </a:t>
            </a:r>
            <a:r>
              <a:rPr lang="ko-KR" altLang="en-US" dirty="0" err="1" smtClean="0"/>
              <a:t>주요테이블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082306" y="4025616"/>
            <a:ext cx="903994" cy="23853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운동시설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217150" y="1025712"/>
            <a:ext cx="634305" cy="23853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회원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653932" y="2836838"/>
            <a:ext cx="862959" cy="216463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즐겨찾기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570492" y="2717568"/>
            <a:ext cx="632142" cy="23853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리뷰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046" y="881013"/>
            <a:ext cx="8639175" cy="53705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ERD </a:t>
            </a:r>
            <a:r>
              <a:rPr lang="ko-KR" altLang="en-US" dirty="0" err="1" smtClean="0"/>
              <a:t>주요테이블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983257" y="1637963"/>
            <a:ext cx="776675" cy="23853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게시판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91769" y="4047215"/>
            <a:ext cx="524167" cy="23853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댓글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706873" y="881013"/>
            <a:ext cx="634305" cy="23853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회원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351283" y="1765183"/>
            <a:ext cx="696990" cy="256425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캘린더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561772"/>
              </p:ext>
            </p:extLst>
          </p:nvPr>
        </p:nvGraphicFramePr>
        <p:xfrm>
          <a:off x="1557141" y="881015"/>
          <a:ext cx="5794142" cy="56616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8474">
                  <a:extLst>
                    <a:ext uri="{9D8B030D-6E8A-4147-A177-3AD203B41FA5}">
                      <a16:colId xmlns:a16="http://schemas.microsoft.com/office/drawing/2014/main" val="1111350514"/>
                    </a:ext>
                  </a:extLst>
                </a:gridCol>
                <a:gridCol w="1566842">
                  <a:extLst>
                    <a:ext uri="{9D8B030D-6E8A-4147-A177-3AD203B41FA5}">
                      <a16:colId xmlns:a16="http://schemas.microsoft.com/office/drawing/2014/main" val="2371599534"/>
                    </a:ext>
                  </a:extLst>
                </a:gridCol>
                <a:gridCol w="3288826">
                  <a:extLst>
                    <a:ext uri="{9D8B030D-6E8A-4147-A177-3AD203B41FA5}">
                      <a16:colId xmlns:a16="http://schemas.microsoft.com/office/drawing/2014/main" val="1043114443"/>
                    </a:ext>
                  </a:extLst>
                </a:gridCol>
              </a:tblGrid>
              <a:tr h="257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용도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377295"/>
                  </a:ext>
                </a:extLst>
              </a:tr>
              <a:tr h="307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백엔드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JAVA11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백엔드 개발언어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889990"/>
                  </a:ext>
                </a:extLst>
              </a:tr>
              <a:tr h="257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프론트엔드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HTML,CSS,ES6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프론트엔드 개발언어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42491"/>
                  </a:ext>
                </a:extLst>
              </a:tr>
              <a:tr h="25730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프레임워크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Bootstrap5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화면 디자인 편의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944248"/>
                  </a:ext>
                </a:extLst>
              </a:tr>
              <a:tr h="527467"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Spring Boot2.5, </a:t>
                      </a:r>
                    </a:p>
                    <a:p>
                      <a:pPr algn="ctr"/>
                      <a:r>
                        <a:rPr lang="en-US" altLang="ko-KR" sz="1000" dirty="0" smtClean="0"/>
                        <a:t>Spring Framework5.3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개발환경 구축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03972"/>
                  </a:ext>
                </a:extLst>
              </a:tr>
              <a:tr h="257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템플릿 엔진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Thymeleaf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서버에서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HTML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동적 생성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034054"/>
                  </a:ext>
                </a:extLst>
              </a:tr>
              <a:tr h="2573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Open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API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네이버 지도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운동시설 위치 표시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539676"/>
                  </a:ext>
                </a:extLst>
              </a:tr>
              <a:tr h="2573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공공 데이터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운동시설 정보 제공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853598"/>
                  </a:ext>
                </a:extLst>
              </a:tr>
              <a:tr h="2573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라이브러리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Font-Awesome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간단한 아이콘 지원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816070"/>
                  </a:ext>
                </a:extLst>
              </a:tr>
              <a:tr h="2573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Lombok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코드 간소화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238113"/>
                  </a:ext>
                </a:extLst>
              </a:tr>
              <a:tr h="2573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sweetalert2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알림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창 디자인 지원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59343"/>
                  </a:ext>
                </a:extLst>
              </a:tr>
              <a:tr h="2573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CK Editor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작성 폼 에디터 지원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379122"/>
                  </a:ext>
                </a:extLst>
              </a:tr>
              <a:tr h="25730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데이터 교환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AJAX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프론트엔드 데이터 교환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14152"/>
                  </a:ext>
                </a:extLst>
              </a:tr>
              <a:tr h="4299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Rest API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백엔드 데이터 교환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581498"/>
                  </a:ext>
                </a:extLst>
              </a:tr>
              <a:tr h="2573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JSON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데이터 교환 포맷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676895"/>
                  </a:ext>
                </a:extLst>
              </a:tr>
              <a:tr h="257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형상관리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Git/GitHub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협업을 위한 형상관리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204297"/>
                  </a:ext>
                </a:extLst>
              </a:tr>
              <a:tr h="234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Postman,Junit5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단계 단위 테스트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895073"/>
                  </a:ext>
                </a:extLst>
              </a:tr>
              <a:tr h="234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빌드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Gradle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배포 및 라이브러리 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63555"/>
                  </a:ext>
                </a:extLst>
              </a:tr>
              <a:tr h="2344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Oracle 18c XE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데이터 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427492"/>
                  </a:ext>
                </a:extLst>
              </a:tr>
              <a:tr h="23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연동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Spring JDBC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연동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602942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소요기술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6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 </a:t>
            </a:r>
            <a:r>
              <a:rPr lang="ko-KR" altLang="en-US" dirty="0" err="1" smtClean="0"/>
              <a:t>아키텍쳐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76" name="그룹 75"/>
          <p:cNvGrpSpPr/>
          <p:nvPr/>
        </p:nvGrpSpPr>
        <p:grpSpPr>
          <a:xfrm>
            <a:off x="60364" y="667429"/>
            <a:ext cx="8937269" cy="5071126"/>
            <a:chOff x="95409" y="655308"/>
            <a:chExt cx="8937269" cy="507112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95411" y="655308"/>
              <a:ext cx="8937266" cy="123431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95411" y="1931815"/>
              <a:ext cx="8937265" cy="123431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95409" y="3211497"/>
              <a:ext cx="8937267" cy="123431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95411" y="4492121"/>
              <a:ext cx="8937267" cy="123431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95413" y="5746113"/>
            <a:ext cx="8937267" cy="117825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0" y="884456"/>
            <a:ext cx="828048" cy="6917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Presentation Layer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0" y="2171990"/>
            <a:ext cx="828048" cy="6917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Controller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91" y="3460048"/>
            <a:ext cx="828049" cy="6917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Business Layer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-1" y="4739730"/>
            <a:ext cx="828049" cy="6917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Data Access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-2" y="5973630"/>
            <a:ext cx="828050" cy="6917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Data Base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65193" y="864784"/>
            <a:ext cx="754239" cy="563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</a:rPr>
              <a:t>운동시설 조회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facility-page.html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search-page.html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bookmark.html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80232" y="926309"/>
            <a:ext cx="890164" cy="4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</a:rPr>
              <a:t>리뷰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review-write.html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review-update.html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95547" y="807895"/>
            <a:ext cx="1839084" cy="6849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</a:rPr>
              <a:t>회원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join.html</a:t>
            </a:r>
            <a:r>
              <a:rPr lang="en-US" altLang="ko-KR" sz="600" dirty="0">
                <a:solidFill>
                  <a:schemeClr val="tx1"/>
                </a:solidFill>
              </a:rPr>
              <a:t>, my_page.html, </a:t>
            </a:r>
            <a:r>
              <a:rPr lang="en-US" altLang="ko-KR" sz="600" dirty="0" smtClean="0">
                <a:solidFill>
                  <a:schemeClr val="tx1"/>
                </a:solidFill>
              </a:rPr>
              <a:t>login.html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change_pw.html, </a:t>
            </a:r>
            <a:r>
              <a:rPr lang="en-US" altLang="ko-KR" sz="600" dirty="0" smtClean="0">
                <a:solidFill>
                  <a:schemeClr val="tx1"/>
                </a:solidFill>
              </a:rPr>
              <a:t>email_confirm.html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find_id.html, </a:t>
            </a:r>
            <a:r>
              <a:rPr lang="en-US" altLang="ko-KR" sz="600" dirty="0" smtClean="0">
                <a:solidFill>
                  <a:schemeClr val="tx1"/>
                </a:solidFill>
              </a:rPr>
              <a:t>find_pw.html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success_change_pw.html,my_page_review.html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success_find_id.html,success_find_pw.html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my_page_board.html,my_page_reply.html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71688" y="800636"/>
            <a:ext cx="904985" cy="676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캘린더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addForm.html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calendarForm.html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dayForm.html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editForm.html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63879" y="807895"/>
            <a:ext cx="829334" cy="59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게시판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all.html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detailForm.html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saveForm.html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updateForm.html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5939" y="1815273"/>
            <a:ext cx="1599663" cy="146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Dispatcher Servlet 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84370" y="2214210"/>
            <a:ext cx="1011270" cy="188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Interceptor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24048" y="2948880"/>
            <a:ext cx="893175" cy="156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ReplyRestController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69301" y="2614509"/>
            <a:ext cx="879410" cy="142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 err="1">
                <a:solidFill>
                  <a:schemeClr val="tx1"/>
                </a:solidFill>
              </a:rPr>
              <a:t>CalendarController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11513" y="2581789"/>
            <a:ext cx="862360" cy="185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MemberController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88896" y="2625605"/>
            <a:ext cx="936465" cy="156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 err="1">
                <a:solidFill>
                  <a:schemeClr val="tx1"/>
                </a:solidFill>
              </a:rPr>
              <a:t>BookmarkController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41340" y="2972005"/>
            <a:ext cx="781909" cy="158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 err="1">
                <a:solidFill>
                  <a:schemeClr val="tx1"/>
                </a:solidFill>
              </a:rPr>
              <a:t>BoardController</a:t>
            </a:r>
            <a:r>
              <a:rPr lang="en-US" altLang="ko-KR" sz="600" dirty="0">
                <a:solidFill>
                  <a:schemeClr val="tx1"/>
                </a:solidFill>
              </a:rPr>
              <a:t>, 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102993" y="2673227"/>
            <a:ext cx="822996" cy="167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</a:t>
            </a:r>
            <a:r>
              <a:rPr lang="en-US" altLang="ko-KR" sz="600" dirty="0" err="1">
                <a:solidFill>
                  <a:schemeClr val="tx1"/>
                </a:solidFill>
              </a:rPr>
              <a:t>AdminController</a:t>
            </a:r>
            <a:r>
              <a:rPr lang="en-US" altLang="ko-KR" sz="600" dirty="0">
                <a:solidFill>
                  <a:schemeClr val="tx1"/>
                </a:solidFill>
              </a:rPr>
              <a:t>, 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7172303" y="3766830"/>
            <a:ext cx="724547" cy="622091"/>
            <a:chOff x="1198884" y="3540922"/>
            <a:chExt cx="962107" cy="818048"/>
          </a:xfrm>
        </p:grpSpPr>
        <p:sp>
          <p:nvSpPr>
            <p:cNvPr id="40" name="직사각형 39"/>
            <p:cNvSpPr/>
            <p:nvPr/>
          </p:nvSpPr>
          <p:spPr>
            <a:xfrm>
              <a:off x="1198884" y="3540922"/>
              <a:ext cx="962107" cy="288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AdminSVC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98884" y="4070769"/>
              <a:ext cx="962107" cy="288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</a:rPr>
                <a:t>AdminSVCImpl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972597" y="3758969"/>
            <a:ext cx="719393" cy="648363"/>
            <a:chOff x="1191093" y="3540922"/>
            <a:chExt cx="969898" cy="818766"/>
          </a:xfrm>
        </p:grpSpPr>
        <p:sp>
          <p:nvSpPr>
            <p:cNvPr id="53" name="직사각형 52"/>
            <p:cNvSpPr/>
            <p:nvPr/>
          </p:nvSpPr>
          <p:spPr>
            <a:xfrm>
              <a:off x="1198884" y="3540922"/>
              <a:ext cx="962107" cy="2882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BoardSVC</a:t>
              </a:r>
              <a:r>
                <a:rPr lang="en-US" altLang="ko-KR" sz="600" dirty="0">
                  <a:solidFill>
                    <a:schemeClr val="tx1"/>
                  </a:solidFill>
                </a:rPr>
                <a:t>  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191093" y="4071486"/>
              <a:ext cx="962107" cy="2882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BoardSVCImpl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6072798" y="3745211"/>
            <a:ext cx="820249" cy="673740"/>
            <a:chOff x="2641970" y="3504915"/>
            <a:chExt cx="820249" cy="673740"/>
          </a:xfrm>
        </p:grpSpPr>
        <p:sp>
          <p:nvSpPr>
            <p:cNvPr id="56" name="직사각형 55"/>
            <p:cNvSpPr/>
            <p:nvPr/>
          </p:nvSpPr>
          <p:spPr>
            <a:xfrm>
              <a:off x="2660645" y="3504915"/>
              <a:ext cx="776616" cy="2192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BookmarkSVC</a:t>
              </a:r>
              <a:r>
                <a:rPr lang="en-US" altLang="ko-KR" sz="600" dirty="0">
                  <a:solidFill>
                    <a:schemeClr val="tx1"/>
                  </a:solidFill>
                </a:rPr>
                <a:t>  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641970" y="3986111"/>
              <a:ext cx="820249" cy="1925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BookmarkSVCImpl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949132" y="3689212"/>
            <a:ext cx="776920" cy="751726"/>
            <a:chOff x="1174163" y="3540922"/>
            <a:chExt cx="993846" cy="822132"/>
          </a:xfrm>
        </p:grpSpPr>
        <p:sp>
          <p:nvSpPr>
            <p:cNvPr id="59" name="직사각형 58"/>
            <p:cNvSpPr/>
            <p:nvPr/>
          </p:nvSpPr>
          <p:spPr>
            <a:xfrm>
              <a:off x="1198884" y="3540922"/>
              <a:ext cx="962107" cy="2882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FacilitySVC</a:t>
              </a:r>
              <a:r>
                <a:rPr lang="en-US" altLang="ko-KR" sz="600" dirty="0">
                  <a:solidFill>
                    <a:schemeClr val="tx1"/>
                  </a:solidFill>
                </a:rPr>
                <a:t>   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74163" y="4074852"/>
              <a:ext cx="993846" cy="2882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FacilitySVCImpl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944075" y="3731320"/>
            <a:ext cx="777397" cy="730527"/>
            <a:chOff x="1198884" y="3540921"/>
            <a:chExt cx="962107" cy="806022"/>
          </a:xfrm>
        </p:grpSpPr>
        <p:sp>
          <p:nvSpPr>
            <p:cNvPr id="62" name="직사각형 61"/>
            <p:cNvSpPr/>
            <p:nvPr/>
          </p:nvSpPr>
          <p:spPr>
            <a:xfrm>
              <a:off x="1198884" y="3540921"/>
              <a:ext cx="962107" cy="2882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MemberSVC</a:t>
              </a:r>
              <a:r>
                <a:rPr lang="en-US" altLang="ko-KR" sz="600" dirty="0">
                  <a:solidFill>
                    <a:schemeClr val="tx1"/>
                  </a:solidFill>
                </a:rPr>
                <a:t>  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198884" y="4058741"/>
              <a:ext cx="962107" cy="2882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MemberSVCImpl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879081" y="3673561"/>
            <a:ext cx="789033" cy="742549"/>
            <a:chOff x="1191093" y="3540922"/>
            <a:chExt cx="969898" cy="818766"/>
          </a:xfrm>
        </p:grpSpPr>
        <p:sp>
          <p:nvSpPr>
            <p:cNvPr id="65" name="직사각형 64"/>
            <p:cNvSpPr/>
            <p:nvPr/>
          </p:nvSpPr>
          <p:spPr>
            <a:xfrm>
              <a:off x="1198884" y="3540922"/>
              <a:ext cx="962107" cy="2882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ReplySVC</a:t>
              </a:r>
              <a:r>
                <a:rPr lang="en-US" altLang="ko-KR" sz="600" dirty="0">
                  <a:solidFill>
                    <a:schemeClr val="tx1"/>
                  </a:solidFill>
                </a:rPr>
                <a:t>  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191093" y="4071486"/>
              <a:ext cx="962107" cy="2882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ReplySVCImpl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8018672" y="3572608"/>
            <a:ext cx="832468" cy="824005"/>
            <a:chOff x="1105238" y="3394283"/>
            <a:chExt cx="1032967" cy="956184"/>
          </a:xfrm>
        </p:grpSpPr>
        <p:sp>
          <p:nvSpPr>
            <p:cNvPr id="68" name="직사각형 67"/>
            <p:cNvSpPr/>
            <p:nvPr/>
          </p:nvSpPr>
          <p:spPr>
            <a:xfrm>
              <a:off x="1176098" y="3394283"/>
              <a:ext cx="962107" cy="2882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ReviewSVC</a:t>
              </a:r>
              <a:r>
                <a:rPr lang="en-US" altLang="ko-KR" sz="600" dirty="0">
                  <a:solidFill>
                    <a:schemeClr val="tx1"/>
                  </a:solidFill>
                </a:rPr>
                <a:t>  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105238" y="4062266"/>
              <a:ext cx="962107" cy="288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ReviewSVCImpl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866511" y="3715376"/>
            <a:ext cx="898942" cy="722489"/>
            <a:chOff x="1171678" y="3540922"/>
            <a:chExt cx="1009898" cy="838383"/>
          </a:xfrm>
        </p:grpSpPr>
        <p:sp>
          <p:nvSpPr>
            <p:cNvPr id="71" name="직사각형 70"/>
            <p:cNvSpPr/>
            <p:nvPr/>
          </p:nvSpPr>
          <p:spPr>
            <a:xfrm>
              <a:off x="1198884" y="3540922"/>
              <a:ext cx="962107" cy="2882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CalendarSVC</a:t>
              </a:r>
              <a:r>
                <a:rPr lang="en-US" altLang="ko-KR" sz="600" dirty="0">
                  <a:solidFill>
                    <a:schemeClr val="tx1"/>
                  </a:solidFill>
                </a:rPr>
                <a:t>   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171678" y="4091104"/>
              <a:ext cx="1009898" cy="288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CalendarSVCImpl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8113460" y="2686070"/>
            <a:ext cx="826023" cy="141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ReviewController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58616" y="2985233"/>
            <a:ext cx="939017" cy="145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ReviewRestController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954639" y="2998614"/>
            <a:ext cx="1024847" cy="1796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 smtClean="0">
                <a:solidFill>
                  <a:schemeClr val="tx1"/>
                </a:solidFill>
              </a:rPr>
              <a:t>BookmarkRestController</a:t>
            </a:r>
            <a:r>
              <a:rPr lang="en-US" altLang="ko-KR" sz="6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7009669" y="3009043"/>
            <a:ext cx="1022035" cy="151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 smtClean="0">
                <a:solidFill>
                  <a:schemeClr val="tx1"/>
                </a:solidFill>
              </a:rPr>
              <a:t>AdminRestController</a:t>
            </a:r>
            <a:r>
              <a:rPr lang="en-US" altLang="ko-KR" sz="6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05037" y="2930117"/>
            <a:ext cx="1015995" cy="192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 err="1">
                <a:solidFill>
                  <a:schemeClr val="tx1"/>
                </a:solidFill>
              </a:rPr>
              <a:t>CalendarRestController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924412" y="2668165"/>
            <a:ext cx="821396" cy="183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</a:t>
            </a:r>
            <a:r>
              <a:rPr lang="en-US" altLang="ko-KR" sz="600" dirty="0" err="1">
                <a:solidFill>
                  <a:schemeClr val="tx1"/>
                </a:solidFill>
              </a:rPr>
              <a:t>FacilityController</a:t>
            </a:r>
            <a:r>
              <a:rPr lang="en-US" altLang="ko-KR" sz="600" dirty="0">
                <a:solidFill>
                  <a:schemeClr val="tx1"/>
                </a:solidFill>
              </a:rPr>
              <a:t>, 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846357" y="2990037"/>
            <a:ext cx="970917" cy="171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</a:t>
            </a:r>
            <a:r>
              <a:rPr lang="en-US" altLang="ko-KR" sz="600" dirty="0" err="1">
                <a:solidFill>
                  <a:schemeClr val="tx1"/>
                </a:solidFill>
              </a:rPr>
              <a:t>FacilityRestController</a:t>
            </a:r>
            <a:r>
              <a:rPr lang="en-US" altLang="ko-KR" sz="600" dirty="0">
                <a:solidFill>
                  <a:schemeClr val="tx1"/>
                </a:solidFill>
              </a:rPr>
              <a:t>, 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911513" y="2969605"/>
            <a:ext cx="865777" cy="153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MemberController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7180930" y="4748033"/>
            <a:ext cx="762027" cy="622637"/>
            <a:chOff x="1191093" y="3540922"/>
            <a:chExt cx="1011876" cy="818766"/>
          </a:xfrm>
        </p:grpSpPr>
        <p:sp>
          <p:nvSpPr>
            <p:cNvPr id="86" name="직사각형 85"/>
            <p:cNvSpPr/>
            <p:nvPr/>
          </p:nvSpPr>
          <p:spPr>
            <a:xfrm>
              <a:off x="1198884" y="3540922"/>
              <a:ext cx="962107" cy="2882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AdminDAO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191093" y="4071487"/>
              <a:ext cx="1011876" cy="288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AdminDAOImpl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3959298" y="4768658"/>
            <a:ext cx="732692" cy="665323"/>
            <a:chOff x="1216931" y="3568039"/>
            <a:chExt cx="972923" cy="874897"/>
          </a:xfrm>
        </p:grpSpPr>
        <p:sp>
          <p:nvSpPr>
            <p:cNvPr id="89" name="직사각형 88"/>
            <p:cNvSpPr/>
            <p:nvPr/>
          </p:nvSpPr>
          <p:spPr>
            <a:xfrm>
              <a:off x="1227747" y="3568039"/>
              <a:ext cx="962107" cy="288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BoardDAO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216931" y="4154735"/>
              <a:ext cx="962107" cy="288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BoardDAOImpl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6041107" y="4763654"/>
            <a:ext cx="900514" cy="643914"/>
            <a:chOff x="1065213" y="3563454"/>
            <a:chExt cx="1195769" cy="846744"/>
          </a:xfrm>
        </p:grpSpPr>
        <p:sp>
          <p:nvSpPr>
            <p:cNvPr id="92" name="직사각형 91"/>
            <p:cNvSpPr/>
            <p:nvPr/>
          </p:nvSpPr>
          <p:spPr>
            <a:xfrm>
              <a:off x="1178652" y="3563454"/>
              <a:ext cx="962107" cy="2882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BookmarkDAO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065213" y="4121997"/>
              <a:ext cx="1195769" cy="288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BookmarkDAOImpl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4961490" y="4761097"/>
            <a:ext cx="793604" cy="658156"/>
            <a:chOff x="1215153" y="3504106"/>
            <a:chExt cx="1053806" cy="865473"/>
          </a:xfrm>
        </p:grpSpPr>
        <p:sp>
          <p:nvSpPr>
            <p:cNvPr id="95" name="직사각형 94"/>
            <p:cNvSpPr/>
            <p:nvPr/>
          </p:nvSpPr>
          <p:spPr>
            <a:xfrm>
              <a:off x="1246994" y="3504106"/>
              <a:ext cx="962107" cy="288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FacilityDAO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215153" y="4081377"/>
              <a:ext cx="1053806" cy="2882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FacilityDAOImpl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2911513" y="4806643"/>
            <a:ext cx="860155" cy="629535"/>
            <a:chOff x="1104437" y="3540922"/>
            <a:chExt cx="1142178" cy="827837"/>
          </a:xfrm>
        </p:grpSpPr>
        <p:sp>
          <p:nvSpPr>
            <p:cNvPr id="98" name="직사각형 97"/>
            <p:cNvSpPr/>
            <p:nvPr/>
          </p:nvSpPr>
          <p:spPr>
            <a:xfrm>
              <a:off x="1198884" y="3540922"/>
              <a:ext cx="962107" cy="2882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MemberDAO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104437" y="4080557"/>
              <a:ext cx="1142178" cy="2882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MemberDAOImpl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906766" y="4761096"/>
            <a:ext cx="730414" cy="622637"/>
            <a:chOff x="1191093" y="3540922"/>
            <a:chExt cx="969898" cy="818766"/>
          </a:xfrm>
        </p:grpSpPr>
        <p:sp>
          <p:nvSpPr>
            <p:cNvPr id="101" name="직사각형 100"/>
            <p:cNvSpPr/>
            <p:nvPr/>
          </p:nvSpPr>
          <p:spPr>
            <a:xfrm>
              <a:off x="1198884" y="3540922"/>
              <a:ext cx="962107" cy="2882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ReplyDAO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191093" y="4071486"/>
              <a:ext cx="962107" cy="2882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ReplyDAOImpl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8047720" y="4689022"/>
            <a:ext cx="755022" cy="828128"/>
            <a:chOff x="1211805" y="3446146"/>
            <a:chExt cx="1002574" cy="1088986"/>
          </a:xfrm>
        </p:grpSpPr>
        <p:sp>
          <p:nvSpPr>
            <p:cNvPr id="104" name="직사각형 103"/>
            <p:cNvSpPr/>
            <p:nvPr/>
          </p:nvSpPr>
          <p:spPr>
            <a:xfrm>
              <a:off x="1219369" y="3446146"/>
              <a:ext cx="962107" cy="2882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ReviewDAO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211805" y="4246931"/>
              <a:ext cx="1002574" cy="288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ReviewDAOImpl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1908294" y="4721097"/>
            <a:ext cx="816282" cy="671317"/>
            <a:chOff x="1038303" y="3426320"/>
            <a:chExt cx="1083920" cy="882780"/>
          </a:xfrm>
        </p:grpSpPr>
        <p:sp>
          <p:nvSpPr>
            <p:cNvPr id="107" name="직사각형 106"/>
            <p:cNvSpPr/>
            <p:nvPr/>
          </p:nvSpPr>
          <p:spPr>
            <a:xfrm>
              <a:off x="1106606" y="3426320"/>
              <a:ext cx="962107" cy="288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CalendarDAO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038303" y="4020899"/>
              <a:ext cx="1083920" cy="288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CalendarDAOImpl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3858669" y="5644992"/>
            <a:ext cx="941469" cy="207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JDBC</a:t>
            </a:r>
            <a:r>
              <a:rPr lang="en-US" altLang="ko-KR" sz="800" dirty="0"/>
              <a:t> </a:t>
            </a:r>
            <a:r>
              <a:rPr lang="en-US" altLang="ko-KR" sz="800" dirty="0" err="1">
                <a:solidFill>
                  <a:schemeClr val="tx1"/>
                </a:solidFill>
              </a:rPr>
              <a:t>Templete</a:t>
            </a:r>
            <a:endParaRPr lang="en-US" altLang="ko-KR" sz="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850715" y="5953132"/>
            <a:ext cx="941469" cy="207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Data</a:t>
            </a:r>
            <a:r>
              <a:rPr lang="en-US" altLang="ko-KR" sz="800" dirty="0"/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Source</a:t>
            </a:r>
            <a:endParaRPr lang="en-US" altLang="ko-KR" sz="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863896" y="6561685"/>
            <a:ext cx="941469" cy="207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FACILITY</a:t>
            </a:r>
            <a:endParaRPr lang="en-US" altLang="ko-KR" sz="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242885" y="6648911"/>
            <a:ext cx="941469" cy="207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CODE</a:t>
            </a:r>
            <a:endParaRPr lang="en-US" altLang="ko-KR" sz="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323745" y="6215432"/>
            <a:ext cx="941469" cy="207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BOOKMARK</a:t>
            </a:r>
            <a:endParaRPr lang="en-US" altLang="ko-KR" sz="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162430" y="6091099"/>
            <a:ext cx="941469" cy="207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j-lt"/>
              </a:rPr>
              <a:t>BOARD</a:t>
            </a:r>
            <a:endParaRPr lang="en-US" altLang="ko-KR" sz="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174436" y="6203116"/>
            <a:ext cx="941469" cy="207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MEMBER</a:t>
            </a:r>
            <a:endParaRPr lang="en-US" altLang="ko-KR" sz="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461894" y="6351321"/>
            <a:ext cx="941469" cy="207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j-lt"/>
              </a:rPr>
              <a:t>CALENDAR</a:t>
            </a:r>
            <a:endParaRPr lang="en-US" altLang="ko-KR" sz="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7376439" y="6535970"/>
            <a:ext cx="941469" cy="207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REPLY</a:t>
            </a:r>
            <a:endParaRPr lang="en-US" altLang="ko-KR" sz="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7576438" y="6069444"/>
            <a:ext cx="941469" cy="207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REVIEW</a:t>
            </a:r>
            <a:endParaRPr lang="en-US" altLang="ko-KR" sz="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030768" y="6109944"/>
            <a:ext cx="941469" cy="207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UPLOADFILE</a:t>
            </a:r>
            <a:endParaRPr lang="en-US" altLang="ko-KR" sz="600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3" name="꺾인 연결선 132"/>
          <p:cNvCxnSpPr>
            <a:stCxn id="18" idx="2"/>
            <a:endCxn id="23" idx="0"/>
          </p:cNvCxnSpPr>
          <p:nvPr/>
        </p:nvCxnSpPr>
        <p:spPr>
          <a:xfrm rot="16200000" flipH="1">
            <a:off x="2870403" y="199905"/>
            <a:ext cx="387278" cy="284345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19" idx="2"/>
            <a:endCxn id="23" idx="0"/>
          </p:cNvCxnSpPr>
          <p:nvPr/>
        </p:nvCxnSpPr>
        <p:spPr>
          <a:xfrm rot="16200000" flipH="1">
            <a:off x="3396430" y="725931"/>
            <a:ext cx="418225" cy="176045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21" idx="2"/>
            <a:endCxn id="23" idx="0"/>
          </p:cNvCxnSpPr>
          <p:nvPr/>
        </p:nvCxnSpPr>
        <p:spPr>
          <a:xfrm rot="5400000">
            <a:off x="5235833" y="726924"/>
            <a:ext cx="338287" cy="183841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stCxn id="22" idx="2"/>
            <a:endCxn id="23" idx="0"/>
          </p:cNvCxnSpPr>
          <p:nvPr/>
        </p:nvCxnSpPr>
        <p:spPr>
          <a:xfrm rot="5400000">
            <a:off x="5876502" y="13229"/>
            <a:ext cx="411314" cy="319277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23" idx="2"/>
            <a:endCxn id="24" idx="0"/>
          </p:cNvCxnSpPr>
          <p:nvPr/>
        </p:nvCxnSpPr>
        <p:spPr>
          <a:xfrm>
            <a:off x="4485771" y="1961710"/>
            <a:ext cx="4234" cy="252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42" idx="2"/>
            <a:endCxn id="80" idx="0"/>
          </p:cNvCxnSpPr>
          <p:nvPr/>
        </p:nvCxnSpPr>
        <p:spPr>
          <a:xfrm rot="16200000" flipH="1">
            <a:off x="7433496" y="2921852"/>
            <a:ext cx="168186" cy="61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꺾인 연결선 159"/>
          <p:cNvCxnSpPr>
            <a:stCxn id="24" idx="1"/>
            <a:endCxn id="33" idx="0"/>
          </p:cNvCxnSpPr>
          <p:nvPr/>
        </p:nvCxnSpPr>
        <p:spPr>
          <a:xfrm rot="10800000" flipV="1">
            <a:off x="2309006" y="2308467"/>
            <a:ext cx="1675364" cy="3060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24" idx="1"/>
            <a:endCxn id="34" idx="0"/>
          </p:cNvCxnSpPr>
          <p:nvPr/>
        </p:nvCxnSpPr>
        <p:spPr>
          <a:xfrm rot="10800000" flipV="1">
            <a:off x="3342694" y="2308467"/>
            <a:ext cx="641677" cy="2733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 175"/>
          <p:cNvCxnSpPr>
            <a:stCxn id="24" idx="3"/>
            <a:endCxn id="77" idx="0"/>
          </p:cNvCxnSpPr>
          <p:nvPr/>
        </p:nvCxnSpPr>
        <p:spPr>
          <a:xfrm>
            <a:off x="4995640" y="2308467"/>
            <a:ext cx="3530832" cy="3776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꺾인 연결선 179"/>
          <p:cNvCxnSpPr>
            <a:stCxn id="33" idx="2"/>
            <a:endCxn id="81" idx="0"/>
          </p:cNvCxnSpPr>
          <p:nvPr/>
        </p:nvCxnSpPr>
        <p:spPr>
          <a:xfrm rot="16200000" flipH="1">
            <a:off x="2224713" y="2841794"/>
            <a:ext cx="172615" cy="40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꺾인 연결선 181"/>
          <p:cNvCxnSpPr>
            <a:stCxn id="34" idx="2"/>
            <a:endCxn id="84" idx="0"/>
          </p:cNvCxnSpPr>
          <p:nvPr/>
        </p:nvCxnSpPr>
        <p:spPr>
          <a:xfrm rot="16200000" flipH="1">
            <a:off x="3242400" y="2867602"/>
            <a:ext cx="202295" cy="170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꺾인 연결선 187"/>
          <p:cNvCxnSpPr>
            <a:stCxn id="36" idx="2"/>
            <a:endCxn id="79" idx="0"/>
          </p:cNvCxnSpPr>
          <p:nvPr/>
        </p:nvCxnSpPr>
        <p:spPr>
          <a:xfrm rot="16200000" flipH="1">
            <a:off x="6353812" y="2885363"/>
            <a:ext cx="216568" cy="99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꺾인 연결선 191"/>
          <p:cNvCxnSpPr>
            <a:stCxn id="77" idx="2"/>
            <a:endCxn id="78" idx="0"/>
          </p:cNvCxnSpPr>
          <p:nvPr/>
        </p:nvCxnSpPr>
        <p:spPr>
          <a:xfrm rot="16200000" flipH="1">
            <a:off x="8448689" y="2905796"/>
            <a:ext cx="157219" cy="16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82" idx="2"/>
            <a:endCxn id="83" idx="0"/>
          </p:cNvCxnSpPr>
          <p:nvPr/>
        </p:nvCxnSpPr>
        <p:spPr>
          <a:xfrm flipH="1">
            <a:off x="5331816" y="2851702"/>
            <a:ext cx="3294" cy="138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꺾인 연결선 206"/>
          <p:cNvCxnSpPr>
            <a:stCxn id="24" idx="1"/>
            <a:endCxn id="32" idx="0"/>
          </p:cNvCxnSpPr>
          <p:nvPr/>
        </p:nvCxnSpPr>
        <p:spPr>
          <a:xfrm rot="10800000" flipV="1">
            <a:off x="1270636" y="2308466"/>
            <a:ext cx="2713734" cy="6404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/>
          <p:cNvSpPr/>
          <p:nvPr/>
        </p:nvSpPr>
        <p:spPr>
          <a:xfrm>
            <a:off x="3829934" y="3344489"/>
            <a:ext cx="1011270" cy="188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paging</a:t>
            </a:r>
          </a:p>
        </p:txBody>
      </p:sp>
      <p:cxnSp>
        <p:nvCxnSpPr>
          <p:cNvPr id="221" name="꺾인 연결선 220"/>
          <p:cNvCxnSpPr>
            <a:stCxn id="32" idx="2"/>
            <a:endCxn id="215" idx="1"/>
          </p:cNvCxnSpPr>
          <p:nvPr/>
        </p:nvCxnSpPr>
        <p:spPr>
          <a:xfrm rot="16200000" flipH="1">
            <a:off x="2383451" y="1992262"/>
            <a:ext cx="333669" cy="25592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>
            <a:stCxn id="32" idx="2"/>
            <a:endCxn id="65" idx="0"/>
          </p:cNvCxnSpPr>
          <p:nvPr/>
        </p:nvCxnSpPr>
        <p:spPr>
          <a:xfrm>
            <a:off x="1270636" y="3105077"/>
            <a:ext cx="6131" cy="568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/>
          <p:cNvCxnSpPr>
            <a:stCxn id="65" idx="2"/>
            <a:endCxn id="66" idx="0"/>
          </p:cNvCxnSpPr>
          <p:nvPr/>
        </p:nvCxnSpPr>
        <p:spPr>
          <a:xfrm flipH="1">
            <a:off x="1270429" y="3934935"/>
            <a:ext cx="6338" cy="219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/>
          <p:cNvCxnSpPr>
            <a:stCxn id="81" idx="2"/>
            <a:endCxn id="71" idx="0"/>
          </p:cNvCxnSpPr>
          <p:nvPr/>
        </p:nvCxnSpPr>
        <p:spPr>
          <a:xfrm>
            <a:off x="2313035" y="3122792"/>
            <a:ext cx="5894" cy="592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71" idx="2"/>
            <a:endCxn id="72" idx="0"/>
          </p:cNvCxnSpPr>
          <p:nvPr/>
        </p:nvCxnSpPr>
        <p:spPr>
          <a:xfrm flipH="1">
            <a:off x="2315982" y="3963738"/>
            <a:ext cx="2947" cy="225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/>
          <p:cNvCxnSpPr>
            <a:endCxn id="62" idx="0"/>
          </p:cNvCxnSpPr>
          <p:nvPr/>
        </p:nvCxnSpPr>
        <p:spPr>
          <a:xfrm>
            <a:off x="3320852" y="3133611"/>
            <a:ext cx="11922" cy="597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/>
          <p:cNvCxnSpPr>
            <a:stCxn id="62" idx="2"/>
            <a:endCxn id="63" idx="0"/>
          </p:cNvCxnSpPr>
          <p:nvPr/>
        </p:nvCxnSpPr>
        <p:spPr>
          <a:xfrm>
            <a:off x="3332774" y="3992528"/>
            <a:ext cx="0" cy="208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83" idx="2"/>
            <a:endCxn id="59" idx="0"/>
          </p:cNvCxnSpPr>
          <p:nvPr/>
        </p:nvCxnSpPr>
        <p:spPr>
          <a:xfrm>
            <a:off x="5331816" y="3161664"/>
            <a:ext cx="12696" cy="527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59" idx="2"/>
            <a:endCxn id="60" idx="0"/>
          </p:cNvCxnSpPr>
          <p:nvPr/>
        </p:nvCxnSpPr>
        <p:spPr>
          <a:xfrm flipH="1">
            <a:off x="5337592" y="3952733"/>
            <a:ext cx="6920" cy="224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79" idx="2"/>
            <a:endCxn id="56" idx="0"/>
          </p:cNvCxnSpPr>
          <p:nvPr/>
        </p:nvCxnSpPr>
        <p:spPr>
          <a:xfrm>
            <a:off x="6467063" y="3178249"/>
            <a:ext cx="12718" cy="566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56" idx="2"/>
            <a:endCxn id="57" idx="0"/>
          </p:cNvCxnSpPr>
          <p:nvPr/>
        </p:nvCxnSpPr>
        <p:spPr>
          <a:xfrm>
            <a:off x="6479781" y="3964502"/>
            <a:ext cx="3142" cy="261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53" idx="2"/>
            <a:endCxn id="54" idx="0"/>
          </p:cNvCxnSpPr>
          <p:nvPr/>
        </p:nvCxnSpPr>
        <p:spPr>
          <a:xfrm flipH="1">
            <a:off x="4329404" y="3987190"/>
            <a:ext cx="5779" cy="191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stCxn id="24" idx="3"/>
            <a:endCxn id="82" idx="0"/>
          </p:cNvCxnSpPr>
          <p:nvPr/>
        </p:nvCxnSpPr>
        <p:spPr>
          <a:xfrm>
            <a:off x="4995640" y="2308467"/>
            <a:ext cx="339470" cy="3596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 168"/>
          <p:cNvCxnSpPr>
            <a:stCxn id="24" idx="3"/>
            <a:endCxn id="36" idx="0"/>
          </p:cNvCxnSpPr>
          <p:nvPr/>
        </p:nvCxnSpPr>
        <p:spPr>
          <a:xfrm>
            <a:off x="4995640" y="2308467"/>
            <a:ext cx="1461489" cy="317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꺾인 연결선 171"/>
          <p:cNvCxnSpPr>
            <a:stCxn id="24" idx="3"/>
            <a:endCxn id="42" idx="0"/>
          </p:cNvCxnSpPr>
          <p:nvPr/>
        </p:nvCxnSpPr>
        <p:spPr>
          <a:xfrm>
            <a:off x="4995640" y="2308467"/>
            <a:ext cx="2518851" cy="3647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38" idx="2"/>
            <a:endCxn id="215" idx="0"/>
          </p:cNvCxnSpPr>
          <p:nvPr/>
        </p:nvCxnSpPr>
        <p:spPr>
          <a:xfrm>
            <a:off x="4332295" y="3130468"/>
            <a:ext cx="3274" cy="214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215" idx="2"/>
            <a:endCxn id="53" idx="0"/>
          </p:cNvCxnSpPr>
          <p:nvPr/>
        </p:nvCxnSpPr>
        <p:spPr>
          <a:xfrm flipH="1">
            <a:off x="4335183" y="3533003"/>
            <a:ext cx="386" cy="225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80" idx="2"/>
            <a:endCxn id="40" idx="0"/>
          </p:cNvCxnSpPr>
          <p:nvPr/>
        </p:nvCxnSpPr>
        <p:spPr>
          <a:xfrm>
            <a:off x="7520687" y="3160253"/>
            <a:ext cx="13890" cy="606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40" idx="2"/>
            <a:endCxn id="50" idx="0"/>
          </p:cNvCxnSpPr>
          <p:nvPr/>
        </p:nvCxnSpPr>
        <p:spPr>
          <a:xfrm>
            <a:off x="7534577" y="3985995"/>
            <a:ext cx="0" cy="183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/>
          <p:cNvCxnSpPr>
            <a:endCxn id="38" idx="0"/>
          </p:cNvCxnSpPr>
          <p:nvPr/>
        </p:nvCxnSpPr>
        <p:spPr>
          <a:xfrm>
            <a:off x="4329404" y="2402724"/>
            <a:ext cx="2891" cy="569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/>
          <p:cNvCxnSpPr>
            <a:stCxn id="63" idx="2"/>
            <a:endCxn id="98" idx="0"/>
          </p:cNvCxnSpPr>
          <p:nvPr/>
        </p:nvCxnSpPr>
        <p:spPr>
          <a:xfrm>
            <a:off x="3332774" y="4461847"/>
            <a:ext cx="12139" cy="344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>
            <a:stCxn id="98" idx="2"/>
            <a:endCxn id="99" idx="0"/>
          </p:cNvCxnSpPr>
          <p:nvPr/>
        </p:nvCxnSpPr>
        <p:spPr>
          <a:xfrm flipH="1">
            <a:off x="3341591" y="5025808"/>
            <a:ext cx="3322" cy="191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/>
          <p:cNvCxnSpPr>
            <a:stCxn id="72" idx="2"/>
            <a:endCxn id="107" idx="0"/>
          </p:cNvCxnSpPr>
          <p:nvPr/>
        </p:nvCxnSpPr>
        <p:spPr>
          <a:xfrm>
            <a:off x="2315982" y="4437865"/>
            <a:ext cx="6024" cy="283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/>
          <p:cNvCxnSpPr>
            <a:stCxn id="107" idx="2"/>
            <a:endCxn id="108" idx="0"/>
          </p:cNvCxnSpPr>
          <p:nvPr/>
        </p:nvCxnSpPr>
        <p:spPr>
          <a:xfrm flipH="1">
            <a:off x="2316435" y="4940262"/>
            <a:ext cx="5571" cy="232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/>
          <p:cNvCxnSpPr>
            <a:stCxn id="66" idx="2"/>
            <a:endCxn id="101" idx="0"/>
          </p:cNvCxnSpPr>
          <p:nvPr/>
        </p:nvCxnSpPr>
        <p:spPr>
          <a:xfrm>
            <a:off x="1270429" y="4416110"/>
            <a:ext cx="4478" cy="344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화살표 연결선 263"/>
          <p:cNvCxnSpPr>
            <a:stCxn id="101" idx="2"/>
            <a:endCxn id="102" idx="0"/>
          </p:cNvCxnSpPr>
          <p:nvPr/>
        </p:nvCxnSpPr>
        <p:spPr>
          <a:xfrm flipH="1">
            <a:off x="1269040" y="4980261"/>
            <a:ext cx="5867" cy="184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/>
          <p:cNvCxnSpPr>
            <a:stCxn id="54" idx="2"/>
            <a:endCxn id="89" idx="0"/>
          </p:cNvCxnSpPr>
          <p:nvPr/>
        </p:nvCxnSpPr>
        <p:spPr>
          <a:xfrm>
            <a:off x="4329404" y="4407332"/>
            <a:ext cx="313" cy="361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/>
          <p:cNvCxnSpPr>
            <a:stCxn id="89" idx="2"/>
            <a:endCxn id="90" idx="0"/>
          </p:cNvCxnSpPr>
          <p:nvPr/>
        </p:nvCxnSpPr>
        <p:spPr>
          <a:xfrm flipH="1">
            <a:off x="4321572" y="4987823"/>
            <a:ext cx="8145" cy="226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/>
          <p:cNvCxnSpPr>
            <a:stCxn id="60" idx="2"/>
            <a:endCxn id="95" idx="0"/>
          </p:cNvCxnSpPr>
          <p:nvPr/>
        </p:nvCxnSpPr>
        <p:spPr>
          <a:xfrm>
            <a:off x="5337592" y="4440938"/>
            <a:ext cx="10151" cy="320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/>
          <p:cNvCxnSpPr>
            <a:stCxn id="95" idx="2"/>
            <a:endCxn id="96" idx="0"/>
          </p:cNvCxnSpPr>
          <p:nvPr/>
        </p:nvCxnSpPr>
        <p:spPr>
          <a:xfrm>
            <a:off x="5347743" y="4980262"/>
            <a:ext cx="10549" cy="219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/>
          <p:cNvCxnSpPr>
            <a:stCxn id="57" idx="2"/>
            <a:endCxn id="92" idx="0"/>
          </p:cNvCxnSpPr>
          <p:nvPr/>
        </p:nvCxnSpPr>
        <p:spPr>
          <a:xfrm>
            <a:off x="6482923" y="4418951"/>
            <a:ext cx="5887" cy="344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화살표 연결선 281"/>
          <p:cNvCxnSpPr>
            <a:stCxn id="92" idx="2"/>
            <a:endCxn id="93" idx="0"/>
          </p:cNvCxnSpPr>
          <p:nvPr/>
        </p:nvCxnSpPr>
        <p:spPr>
          <a:xfrm>
            <a:off x="6488810" y="4982820"/>
            <a:ext cx="2554" cy="205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/>
          <p:cNvCxnSpPr>
            <a:stCxn id="50" idx="2"/>
            <a:endCxn id="86" idx="0"/>
          </p:cNvCxnSpPr>
          <p:nvPr/>
        </p:nvCxnSpPr>
        <p:spPr>
          <a:xfrm>
            <a:off x="7534577" y="4388921"/>
            <a:ext cx="14494" cy="359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/>
          <p:cNvCxnSpPr>
            <a:stCxn id="86" idx="2"/>
            <a:endCxn id="87" idx="0"/>
          </p:cNvCxnSpPr>
          <p:nvPr/>
        </p:nvCxnSpPr>
        <p:spPr>
          <a:xfrm>
            <a:off x="7549071" y="4967198"/>
            <a:ext cx="12873" cy="184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화살표 연결선 289"/>
          <p:cNvCxnSpPr>
            <a:stCxn id="69" idx="2"/>
            <a:endCxn id="104" idx="0"/>
          </p:cNvCxnSpPr>
          <p:nvPr/>
        </p:nvCxnSpPr>
        <p:spPr>
          <a:xfrm>
            <a:off x="8406353" y="4396613"/>
            <a:ext cx="9337" cy="292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화살표 연결선 292"/>
          <p:cNvCxnSpPr>
            <a:stCxn id="104" idx="2"/>
            <a:endCxn id="105" idx="0"/>
          </p:cNvCxnSpPr>
          <p:nvPr/>
        </p:nvCxnSpPr>
        <p:spPr>
          <a:xfrm>
            <a:off x="8415690" y="4908188"/>
            <a:ext cx="9541" cy="389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꺾인 연결선 311"/>
          <p:cNvCxnSpPr>
            <a:stCxn id="102" idx="2"/>
            <a:endCxn id="112" idx="0"/>
          </p:cNvCxnSpPr>
          <p:nvPr/>
        </p:nvCxnSpPr>
        <p:spPr>
          <a:xfrm rot="16200000" flipH="1">
            <a:off x="2668593" y="3984180"/>
            <a:ext cx="261259" cy="306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꺾인 연결선 313"/>
          <p:cNvCxnSpPr>
            <a:stCxn id="108" idx="2"/>
            <a:endCxn id="112" idx="0"/>
          </p:cNvCxnSpPr>
          <p:nvPr/>
        </p:nvCxnSpPr>
        <p:spPr>
          <a:xfrm rot="16200000" flipH="1">
            <a:off x="3196630" y="4512218"/>
            <a:ext cx="252578" cy="2012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꺾인 연결선 322"/>
          <p:cNvCxnSpPr>
            <a:stCxn id="99" idx="2"/>
            <a:endCxn id="112" idx="0"/>
          </p:cNvCxnSpPr>
          <p:nvPr/>
        </p:nvCxnSpPr>
        <p:spPr>
          <a:xfrm rot="16200000" flipH="1">
            <a:off x="3731090" y="5046678"/>
            <a:ext cx="208814" cy="98781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꺾인 연결선 324"/>
          <p:cNvCxnSpPr>
            <a:stCxn id="90" idx="2"/>
            <a:endCxn id="112" idx="0"/>
          </p:cNvCxnSpPr>
          <p:nvPr/>
        </p:nvCxnSpPr>
        <p:spPr>
          <a:xfrm rot="16200000" flipH="1">
            <a:off x="4219983" y="5535570"/>
            <a:ext cx="211011" cy="78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꺾인 연결선 326"/>
          <p:cNvCxnSpPr>
            <a:stCxn id="96" idx="2"/>
            <a:endCxn id="112" idx="0"/>
          </p:cNvCxnSpPr>
          <p:nvPr/>
        </p:nvCxnSpPr>
        <p:spPr>
          <a:xfrm rot="5400000">
            <a:off x="4730979" y="5017678"/>
            <a:ext cx="225739" cy="10288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꺾인 연결선 328"/>
          <p:cNvCxnSpPr>
            <a:stCxn id="93" idx="2"/>
            <a:endCxn id="112" idx="0"/>
          </p:cNvCxnSpPr>
          <p:nvPr/>
        </p:nvCxnSpPr>
        <p:spPr>
          <a:xfrm rot="5400000">
            <a:off x="5291672" y="4445300"/>
            <a:ext cx="237424" cy="21619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꺾인 연결선 330"/>
          <p:cNvCxnSpPr>
            <a:stCxn id="87" idx="2"/>
            <a:endCxn id="112" idx="0"/>
          </p:cNvCxnSpPr>
          <p:nvPr/>
        </p:nvCxnSpPr>
        <p:spPr>
          <a:xfrm rot="5400000">
            <a:off x="5808513" y="3891561"/>
            <a:ext cx="274322" cy="32325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꺾인 연결선 332"/>
          <p:cNvCxnSpPr>
            <a:stCxn id="105" idx="2"/>
            <a:endCxn id="112" idx="0"/>
          </p:cNvCxnSpPr>
          <p:nvPr/>
        </p:nvCxnSpPr>
        <p:spPr>
          <a:xfrm rot="5400000">
            <a:off x="6313398" y="3533157"/>
            <a:ext cx="127841" cy="40958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직사각형 341"/>
          <p:cNvSpPr/>
          <p:nvPr/>
        </p:nvSpPr>
        <p:spPr>
          <a:xfrm>
            <a:off x="4385776" y="5025808"/>
            <a:ext cx="519655" cy="160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Board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343" name="직사각형 342"/>
          <p:cNvSpPr/>
          <p:nvPr/>
        </p:nvSpPr>
        <p:spPr>
          <a:xfrm>
            <a:off x="6553556" y="4979723"/>
            <a:ext cx="582735" cy="1684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Bookmark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344" name="직사각형 343"/>
          <p:cNvSpPr/>
          <p:nvPr/>
        </p:nvSpPr>
        <p:spPr>
          <a:xfrm>
            <a:off x="2345596" y="4986573"/>
            <a:ext cx="582735" cy="141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Calendar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346" name="직사각형 345"/>
          <p:cNvSpPr/>
          <p:nvPr/>
        </p:nvSpPr>
        <p:spPr>
          <a:xfrm>
            <a:off x="5539434" y="4910325"/>
            <a:ext cx="741762" cy="3461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Facility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AutoComplete</a:t>
            </a:r>
          </a:p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FacilityCriteria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348" name="직사각형 347"/>
          <p:cNvSpPr/>
          <p:nvPr/>
        </p:nvSpPr>
        <p:spPr>
          <a:xfrm>
            <a:off x="3378535" y="5045022"/>
            <a:ext cx="675451" cy="140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Member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1317821" y="3994824"/>
            <a:ext cx="660449" cy="140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Reply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353" name="직사각형 352"/>
          <p:cNvSpPr/>
          <p:nvPr/>
        </p:nvSpPr>
        <p:spPr>
          <a:xfrm>
            <a:off x="4425519" y="4008962"/>
            <a:ext cx="519655" cy="160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Board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354" name="직사각형 353"/>
          <p:cNvSpPr/>
          <p:nvPr/>
        </p:nvSpPr>
        <p:spPr>
          <a:xfrm>
            <a:off x="2356327" y="3999863"/>
            <a:ext cx="582735" cy="1436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Calendar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357" name="직사각형 356"/>
          <p:cNvSpPr/>
          <p:nvPr/>
        </p:nvSpPr>
        <p:spPr>
          <a:xfrm>
            <a:off x="6553556" y="4007756"/>
            <a:ext cx="582735" cy="1684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Bookmark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360" name="직사각형 359"/>
          <p:cNvSpPr/>
          <p:nvPr/>
        </p:nvSpPr>
        <p:spPr>
          <a:xfrm>
            <a:off x="5458763" y="3885419"/>
            <a:ext cx="741762" cy="3461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Facility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AutoComplete</a:t>
            </a:r>
          </a:p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FacilityCriteria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370" name="직사각형 369"/>
          <p:cNvSpPr/>
          <p:nvPr/>
        </p:nvSpPr>
        <p:spPr>
          <a:xfrm>
            <a:off x="3378535" y="4007528"/>
            <a:ext cx="675451" cy="140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Member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371" name="직사각형 370"/>
          <p:cNvSpPr/>
          <p:nvPr/>
        </p:nvSpPr>
        <p:spPr>
          <a:xfrm>
            <a:off x="1327570" y="4997522"/>
            <a:ext cx="660449" cy="140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Reply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372" name="직사각형 371"/>
          <p:cNvSpPr/>
          <p:nvPr/>
        </p:nvSpPr>
        <p:spPr>
          <a:xfrm>
            <a:off x="8489325" y="3819615"/>
            <a:ext cx="671080" cy="360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Review</a:t>
            </a: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</a:rPr>
              <a:t>ReviewCriteria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OrderBy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373" name="직사각형 372"/>
          <p:cNvSpPr/>
          <p:nvPr/>
        </p:nvSpPr>
        <p:spPr>
          <a:xfrm>
            <a:off x="8534167" y="4909926"/>
            <a:ext cx="671080" cy="360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Review</a:t>
            </a: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</a:rPr>
              <a:t>ReviewCriteria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OrderBy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cxnSp>
        <p:nvCxnSpPr>
          <p:cNvPr id="385" name="꺾인 연결선 384"/>
          <p:cNvCxnSpPr>
            <a:stCxn id="68" idx="2"/>
            <a:endCxn id="69" idx="0"/>
          </p:cNvCxnSpPr>
          <p:nvPr/>
        </p:nvCxnSpPr>
        <p:spPr>
          <a:xfrm rot="5400000">
            <a:off x="8271265" y="3956058"/>
            <a:ext cx="327282" cy="571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꺾인 연결선 386"/>
          <p:cNvCxnSpPr>
            <a:stCxn id="78" idx="2"/>
            <a:endCxn id="68" idx="0"/>
          </p:cNvCxnSpPr>
          <p:nvPr/>
        </p:nvCxnSpPr>
        <p:spPr>
          <a:xfrm rot="5400000">
            <a:off x="8275050" y="3319533"/>
            <a:ext cx="441484" cy="646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6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8.</a:t>
            </a:r>
            <a:r>
              <a:rPr lang="ko-KR" altLang="en-US" dirty="0" smtClean="0"/>
              <a:t>질의 응답</a:t>
            </a:r>
            <a:endParaRPr lang="en-US" altLang="ko-KR" dirty="0" smtClean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115879" y="2852738"/>
            <a:ext cx="5069146" cy="1293960"/>
          </a:xfrm>
          <a:prstGeom prst="foldedCorner">
            <a:avLst>
              <a:gd name="adj" fmla="val 125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0" tIns="4182" rIns="72000" bIns="4182" anchor="ctr" anchorCtr="1"/>
          <a:lstStyle>
            <a:lvl1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b="1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spcBef>
                <a:spcPct val="5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AutoNum type="arabicParenR"/>
              <a:defRPr sz="1600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spcBef>
                <a:spcPct val="50000"/>
              </a:spcBef>
              <a:buClr>
                <a:schemeClr val="tx1"/>
              </a:buClr>
              <a:buSzPct val="75000"/>
              <a:buFont typeface="Monotype Sorts" pitchFamily="2" charset="2"/>
              <a:buAutoNum type="circleNumDbPlain"/>
              <a:defRPr sz="1400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spcBef>
                <a:spcPct val="5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AutoNum type="alphaUcPeriod"/>
              <a:defRPr sz="1200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ko-KR" sz="8800" dirty="0" smtClean="0">
                <a:solidFill>
                  <a:schemeClr val="tx1"/>
                </a:solidFill>
                <a:latin typeface="HY헤드라인M" panose="02030600000101010101" pitchFamily="18" charset="-127"/>
              </a:rPr>
              <a:t>Q &amp; A</a:t>
            </a:r>
            <a:endParaRPr kumimoji="1" lang="en-US" altLang="ko-KR" sz="8800" dirty="0">
              <a:solidFill>
                <a:schemeClr val="tx1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응답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39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1930</TotalTime>
  <Words>402</Words>
  <Application>Microsoft Office PowerPoint</Application>
  <PresentationFormat>화면 슬라이드 쇼(4:3)</PresentationFormat>
  <Paragraphs>229</Paragraphs>
  <Slides>10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HY헤드라인M</vt:lpstr>
      <vt:lpstr>Monotype Sorts</vt:lpstr>
      <vt:lpstr>굴림</vt:lpstr>
      <vt:lpstr>맑은 고딕</vt:lpstr>
      <vt:lpstr>Arial</vt:lpstr>
      <vt:lpstr>Wingdings</vt:lpstr>
      <vt:lpstr>Office 테마</vt:lpstr>
      <vt:lpstr>수료 프로젝트 0팀 발표</vt:lpstr>
      <vt:lpstr>PowerPoint 프레젠테이션</vt:lpstr>
      <vt:lpstr>Agenda</vt:lpstr>
      <vt:lpstr>테이블 ERD</vt:lpstr>
      <vt:lpstr>테이블 ERD 주요테이블</vt:lpstr>
      <vt:lpstr>테이블 ERD 주요테이블</vt:lpstr>
      <vt:lpstr>소요기술</vt:lpstr>
      <vt:lpstr>SW 아키텍쳐</vt:lpstr>
      <vt:lpstr>질의 / 응답</vt:lpstr>
      <vt:lpstr>감 사 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mypc</cp:lastModifiedBy>
  <cp:revision>236</cp:revision>
  <dcterms:created xsi:type="dcterms:W3CDTF">2017-12-19T02:35:40Z</dcterms:created>
  <dcterms:modified xsi:type="dcterms:W3CDTF">2022-09-30T04:21:24Z</dcterms:modified>
</cp:coreProperties>
</file>