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3242C-2C8E-4912-B88E-949C127379C6}" v="184" dt="2022-03-20T15:33:4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4578" autoAdjust="0"/>
  </p:normalViewPr>
  <p:slideViewPr>
    <p:cSldViewPr snapToGrid="0">
      <p:cViewPr varScale="1">
        <p:scale>
          <a:sx n="100" d="100"/>
          <a:sy n="100" d="100"/>
        </p:scale>
        <p:origin x="3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82B24-37CC-4157-9C20-47F0B27FC32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058AAE-B7C1-4FDA-98C9-9A64F96CB7A9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CB299E0C-2020-438E-80FE-8B1BE6AE7AB6}" type="parTrans" cxnId="{550A2277-909B-4553-8FD8-DC29FE0EBEB0}">
      <dgm:prSet/>
      <dgm:spPr/>
      <dgm:t>
        <a:bodyPr/>
        <a:lstStyle/>
        <a:p>
          <a:pPr latinLnBrk="1"/>
          <a:endParaRPr lang="ko-KR" altLang="en-US"/>
        </a:p>
      </dgm:t>
    </dgm:pt>
    <dgm:pt modelId="{859CAD0F-DC87-4B7C-9C3D-9CDC0D549435}" type="sibTrans" cxnId="{550A2277-909B-4553-8FD8-DC29FE0EBEB0}">
      <dgm:prSet/>
      <dgm:spPr/>
      <dgm:t>
        <a:bodyPr/>
        <a:lstStyle/>
        <a:p>
          <a:pPr latinLnBrk="1"/>
          <a:endParaRPr lang="ko-KR" altLang="en-US"/>
        </a:p>
      </dgm:t>
    </dgm:pt>
    <dgm:pt modelId="{1D40993E-C52D-44D6-9300-C03AB71B2D2E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C112644B-E7FE-4EC1-8381-2E422998F811}" type="parTrans" cxnId="{A232CDDA-70D1-44BF-A59E-9442C59EE2B6}">
      <dgm:prSet/>
      <dgm:spPr/>
      <dgm:t>
        <a:bodyPr/>
        <a:lstStyle/>
        <a:p>
          <a:pPr latinLnBrk="1"/>
          <a:endParaRPr lang="ko-KR" altLang="en-US"/>
        </a:p>
      </dgm:t>
    </dgm:pt>
    <dgm:pt modelId="{6D1B8CAD-B341-490B-9796-0F93B80B88BE}" type="sibTrans" cxnId="{A232CDDA-70D1-44BF-A59E-9442C59EE2B6}">
      <dgm:prSet/>
      <dgm:spPr/>
      <dgm:t>
        <a:bodyPr/>
        <a:lstStyle/>
        <a:p>
          <a:pPr latinLnBrk="1"/>
          <a:endParaRPr lang="ko-KR" altLang="en-US"/>
        </a:p>
      </dgm:t>
    </dgm:pt>
    <dgm:pt modelId="{8BC63E79-387E-434C-B3C9-2E6EEF920AEC}">
      <dgm:prSet phldrT="[텍스트]"/>
      <dgm:spPr/>
      <dgm:t>
        <a:bodyPr/>
        <a:lstStyle/>
        <a:p>
          <a:pPr latinLnBrk="1"/>
          <a:r>
            <a:rPr lang="en-US" altLang="ko-KR" dirty="0"/>
            <a:t>s</a:t>
          </a:r>
          <a:endParaRPr lang="ko-KR" altLang="en-US" dirty="0"/>
        </a:p>
      </dgm:t>
    </dgm:pt>
    <dgm:pt modelId="{6F9A8B7D-5AE7-48B4-BA22-6C4A00FB30EA}" type="parTrans" cxnId="{9F642EDF-9075-4A63-BC75-778151488FC9}">
      <dgm:prSet/>
      <dgm:spPr/>
      <dgm:t>
        <a:bodyPr/>
        <a:lstStyle/>
        <a:p>
          <a:pPr latinLnBrk="1"/>
          <a:endParaRPr lang="ko-KR" altLang="en-US"/>
        </a:p>
      </dgm:t>
    </dgm:pt>
    <dgm:pt modelId="{D2267FF8-1046-4D19-9B7E-963B3DB2A162}" type="sibTrans" cxnId="{9F642EDF-9075-4A63-BC75-778151488FC9}">
      <dgm:prSet/>
      <dgm:spPr/>
      <dgm:t>
        <a:bodyPr/>
        <a:lstStyle/>
        <a:p>
          <a:pPr latinLnBrk="1"/>
          <a:endParaRPr lang="ko-KR" altLang="en-US"/>
        </a:p>
      </dgm:t>
    </dgm:pt>
    <dgm:pt modelId="{BA3102B3-838F-4DF4-9147-14E9F4C51C89}">
      <dgm:prSet phldrT="[텍스트]"/>
      <dgm:spPr/>
      <dgm:t>
        <a:bodyPr/>
        <a:lstStyle/>
        <a:p>
          <a:pPr latinLnBrk="1"/>
          <a:r>
            <a:rPr lang="en-US" altLang="ko-KR" dirty="0"/>
            <a:t>t</a:t>
          </a:r>
          <a:endParaRPr lang="ko-KR" altLang="en-US" dirty="0"/>
        </a:p>
      </dgm:t>
    </dgm:pt>
    <dgm:pt modelId="{52B88F08-0EC8-4297-91F2-3380C92ED78D}" type="parTrans" cxnId="{13681967-B510-4F41-B233-7E0E8F0B8607}">
      <dgm:prSet/>
      <dgm:spPr/>
      <dgm:t>
        <a:bodyPr/>
        <a:lstStyle/>
        <a:p>
          <a:pPr latinLnBrk="1"/>
          <a:endParaRPr lang="ko-KR" altLang="en-US"/>
        </a:p>
      </dgm:t>
    </dgm:pt>
    <dgm:pt modelId="{19824BD7-4471-40EE-A55C-6E55A7D896CA}" type="sibTrans" cxnId="{13681967-B510-4F41-B233-7E0E8F0B8607}">
      <dgm:prSet/>
      <dgm:spPr/>
      <dgm:t>
        <a:bodyPr/>
        <a:lstStyle/>
        <a:p>
          <a:pPr latinLnBrk="1"/>
          <a:endParaRPr lang="ko-KR" altLang="en-US"/>
        </a:p>
      </dgm:t>
    </dgm:pt>
    <dgm:pt modelId="{B0BDF075-1A53-491E-9DAF-30B6EA5E281D}">
      <dgm:prSet phldrT="[텍스트]"/>
      <dgm:spPr/>
      <dgm:t>
        <a:bodyPr/>
        <a:lstStyle/>
        <a:p>
          <a:pPr latinLnBrk="1"/>
          <a:r>
            <a:rPr lang="en-US" altLang="ko-KR" dirty="0"/>
            <a:t>s</a:t>
          </a:r>
          <a:endParaRPr lang="ko-KR" altLang="en-US" dirty="0"/>
        </a:p>
      </dgm:t>
    </dgm:pt>
    <dgm:pt modelId="{88EA23A3-7392-4023-88A2-B218D27DF3AA}" type="parTrans" cxnId="{29A18F13-0CD7-41AA-AB7B-AD6870E79A08}">
      <dgm:prSet/>
      <dgm:spPr/>
      <dgm:t>
        <a:bodyPr/>
        <a:lstStyle/>
        <a:p>
          <a:pPr latinLnBrk="1"/>
          <a:endParaRPr lang="ko-KR" altLang="en-US"/>
        </a:p>
      </dgm:t>
    </dgm:pt>
    <dgm:pt modelId="{B6047E2F-F740-4B5E-9848-D9D4EC5863F6}" type="sibTrans" cxnId="{29A18F13-0CD7-41AA-AB7B-AD6870E79A08}">
      <dgm:prSet/>
      <dgm:spPr/>
      <dgm:t>
        <a:bodyPr/>
        <a:lstStyle/>
        <a:p>
          <a:pPr latinLnBrk="1"/>
          <a:endParaRPr lang="ko-KR" altLang="en-US"/>
        </a:p>
      </dgm:t>
    </dgm:pt>
    <dgm:pt modelId="{9991F707-3C83-4C13-BE21-41D8259CFD05}">
      <dgm:prSet phldrT="[텍스트]"/>
      <dgm:spPr/>
      <dgm:t>
        <a:bodyPr/>
        <a:lstStyle/>
        <a:p>
          <a:pPr latinLnBrk="1"/>
          <a:r>
            <a:rPr lang="en-US" altLang="ko-KR" dirty="0"/>
            <a:t>t</a:t>
          </a:r>
          <a:endParaRPr lang="ko-KR" altLang="en-US" dirty="0"/>
        </a:p>
      </dgm:t>
    </dgm:pt>
    <dgm:pt modelId="{5763868E-6F18-4D36-A881-DE5CD50DD7CD}" type="parTrans" cxnId="{E39D2CE2-27DF-42AF-BAD3-539EC15D5E3B}">
      <dgm:prSet/>
      <dgm:spPr/>
      <dgm:t>
        <a:bodyPr/>
        <a:lstStyle/>
        <a:p>
          <a:pPr latinLnBrk="1"/>
          <a:endParaRPr lang="ko-KR" altLang="en-US"/>
        </a:p>
      </dgm:t>
    </dgm:pt>
    <dgm:pt modelId="{9631E203-0A0B-4D99-B0FB-F0626509BF2D}" type="sibTrans" cxnId="{E39D2CE2-27DF-42AF-BAD3-539EC15D5E3B}">
      <dgm:prSet/>
      <dgm:spPr/>
      <dgm:t>
        <a:bodyPr/>
        <a:lstStyle/>
        <a:p>
          <a:pPr latinLnBrk="1"/>
          <a:endParaRPr lang="ko-KR" altLang="en-US"/>
        </a:p>
      </dgm:t>
    </dgm:pt>
    <dgm:pt modelId="{133D2BE4-EA3C-4400-8940-BB93F4C87AFF}">
      <dgm:prSet/>
      <dgm:spPr/>
      <dgm:t>
        <a:bodyPr/>
        <a:lstStyle/>
        <a:p>
          <a:pPr latinLnBrk="1"/>
          <a:r>
            <a:rPr lang="en-US" altLang="ko-KR" dirty="0"/>
            <a:t>t</a:t>
          </a:r>
          <a:endParaRPr lang="ko-KR" altLang="en-US" dirty="0"/>
        </a:p>
      </dgm:t>
    </dgm:pt>
    <dgm:pt modelId="{6C52E20A-5192-445F-8058-21BFC029C41C}" type="parTrans" cxnId="{83B49B12-8B7B-4FA4-8E73-AA8F70A3E116}">
      <dgm:prSet/>
      <dgm:spPr/>
      <dgm:t>
        <a:bodyPr/>
        <a:lstStyle/>
        <a:p>
          <a:pPr latinLnBrk="1"/>
          <a:endParaRPr lang="ko-KR" altLang="en-US"/>
        </a:p>
      </dgm:t>
    </dgm:pt>
    <dgm:pt modelId="{C23C4C97-4B7A-46BF-93B2-99FB25617829}" type="sibTrans" cxnId="{83B49B12-8B7B-4FA4-8E73-AA8F70A3E116}">
      <dgm:prSet/>
      <dgm:spPr/>
      <dgm:t>
        <a:bodyPr/>
        <a:lstStyle/>
        <a:p>
          <a:pPr latinLnBrk="1"/>
          <a:endParaRPr lang="ko-KR" altLang="en-US"/>
        </a:p>
      </dgm:t>
    </dgm:pt>
    <dgm:pt modelId="{E5F47B31-9B0B-4FEB-9CBF-8FB6675E31E1}">
      <dgm:prSet/>
      <dgm:spPr/>
      <dgm:t>
        <a:bodyPr/>
        <a:lstStyle/>
        <a:p>
          <a:pPr latinLnBrk="1"/>
          <a:r>
            <a:rPr lang="en-US" altLang="ko-KR" dirty="0"/>
            <a:t>u</a:t>
          </a:r>
          <a:endParaRPr lang="ko-KR" altLang="en-US" dirty="0"/>
        </a:p>
      </dgm:t>
    </dgm:pt>
    <dgm:pt modelId="{58C25B7B-E273-425A-96BC-3354A0F407A2}" type="parTrans" cxnId="{F543D309-0287-495B-98AD-3016779FC23F}">
      <dgm:prSet/>
      <dgm:spPr/>
      <dgm:t>
        <a:bodyPr/>
        <a:lstStyle/>
        <a:p>
          <a:pPr latinLnBrk="1"/>
          <a:endParaRPr lang="ko-KR" altLang="en-US"/>
        </a:p>
      </dgm:t>
    </dgm:pt>
    <dgm:pt modelId="{31A53184-A7B4-48A2-840D-149B8C07EA7D}" type="sibTrans" cxnId="{F543D309-0287-495B-98AD-3016779FC23F}">
      <dgm:prSet/>
      <dgm:spPr/>
      <dgm:t>
        <a:bodyPr/>
        <a:lstStyle/>
        <a:p>
          <a:pPr latinLnBrk="1"/>
          <a:endParaRPr lang="ko-KR" altLang="en-US"/>
        </a:p>
      </dgm:t>
    </dgm:pt>
    <dgm:pt modelId="{B9B804E8-FC04-4AD7-B2DB-43479856EFFE}">
      <dgm:prSet/>
      <dgm:spPr/>
      <dgm:t>
        <a:bodyPr/>
        <a:lstStyle/>
        <a:p>
          <a:pPr latinLnBrk="1"/>
          <a:r>
            <a:rPr lang="en-US" altLang="ko-KR" dirty="0"/>
            <a:t>u</a:t>
          </a:r>
          <a:endParaRPr lang="ko-KR" altLang="en-US" dirty="0"/>
        </a:p>
      </dgm:t>
    </dgm:pt>
    <dgm:pt modelId="{52F6F67F-EC88-4D72-96B3-B83936029F45}" type="parTrans" cxnId="{2DA2DBAD-5980-44E2-86FB-A24FECAD0FE5}">
      <dgm:prSet/>
      <dgm:spPr/>
      <dgm:t>
        <a:bodyPr/>
        <a:lstStyle/>
        <a:p>
          <a:pPr latinLnBrk="1"/>
          <a:endParaRPr lang="ko-KR" altLang="en-US"/>
        </a:p>
      </dgm:t>
    </dgm:pt>
    <dgm:pt modelId="{6F1F1CF4-02B1-40E7-B040-7A9F42B338DC}" type="sibTrans" cxnId="{2DA2DBAD-5980-44E2-86FB-A24FECAD0FE5}">
      <dgm:prSet/>
      <dgm:spPr/>
      <dgm:t>
        <a:bodyPr/>
        <a:lstStyle/>
        <a:p>
          <a:pPr latinLnBrk="1"/>
          <a:endParaRPr lang="ko-KR" altLang="en-US"/>
        </a:p>
      </dgm:t>
    </dgm:pt>
    <dgm:pt modelId="{8278A662-DB51-4AAC-8CDB-FC69D2D4BFFD}">
      <dgm:prSet/>
      <dgm:spPr/>
      <dgm:t>
        <a:bodyPr/>
        <a:lstStyle/>
        <a:p>
          <a:pPr latinLnBrk="1"/>
          <a:r>
            <a:rPr lang="en-US" altLang="ko-KR" dirty="0"/>
            <a:t>w</a:t>
          </a:r>
          <a:endParaRPr lang="ko-KR" altLang="en-US" dirty="0"/>
        </a:p>
      </dgm:t>
    </dgm:pt>
    <dgm:pt modelId="{1C280696-C711-4B71-A9AD-B200DBBAF7FA}" type="parTrans" cxnId="{AF61D689-8942-4F3B-A6F7-3DDA575FAA07}">
      <dgm:prSet/>
      <dgm:spPr/>
      <dgm:t>
        <a:bodyPr/>
        <a:lstStyle/>
        <a:p>
          <a:pPr latinLnBrk="1"/>
          <a:endParaRPr lang="ko-KR" altLang="en-US"/>
        </a:p>
      </dgm:t>
    </dgm:pt>
    <dgm:pt modelId="{6A10A3E2-E00F-4AE9-B620-E6D130BEA9DE}" type="sibTrans" cxnId="{AF61D689-8942-4F3B-A6F7-3DDA575FAA07}">
      <dgm:prSet/>
      <dgm:spPr/>
      <dgm:t>
        <a:bodyPr/>
        <a:lstStyle/>
        <a:p>
          <a:pPr latinLnBrk="1"/>
          <a:endParaRPr lang="ko-KR" altLang="en-US"/>
        </a:p>
      </dgm:t>
    </dgm:pt>
    <dgm:pt modelId="{6240D10F-5ABF-4B6F-B03A-DC12A35AAEC1}">
      <dgm:prSet/>
      <dgm:spPr/>
      <dgm:t>
        <a:bodyPr/>
        <a:lstStyle/>
        <a:p>
          <a:pPr latinLnBrk="1"/>
          <a:r>
            <a:rPr lang="en-US" altLang="ko-KR" dirty="0"/>
            <a:t>w</a:t>
          </a:r>
          <a:endParaRPr lang="ko-KR" altLang="en-US" dirty="0"/>
        </a:p>
      </dgm:t>
    </dgm:pt>
    <dgm:pt modelId="{2BF4272A-1F63-4611-AC0E-0ACCFBD6377F}" type="parTrans" cxnId="{8DAD259E-CEAD-4BCD-B3B9-73E31FFE51E9}">
      <dgm:prSet/>
      <dgm:spPr/>
      <dgm:t>
        <a:bodyPr/>
        <a:lstStyle/>
        <a:p>
          <a:pPr latinLnBrk="1"/>
          <a:endParaRPr lang="ko-KR" altLang="en-US"/>
        </a:p>
      </dgm:t>
    </dgm:pt>
    <dgm:pt modelId="{590A6754-EDA7-4EFE-B640-51B0455589D0}" type="sibTrans" cxnId="{8DAD259E-CEAD-4BCD-B3B9-73E31FFE51E9}">
      <dgm:prSet/>
      <dgm:spPr/>
      <dgm:t>
        <a:bodyPr/>
        <a:lstStyle/>
        <a:p>
          <a:pPr latinLnBrk="1"/>
          <a:endParaRPr lang="ko-KR" altLang="en-US"/>
        </a:p>
      </dgm:t>
    </dgm:pt>
    <dgm:pt modelId="{CCCE3E5E-4C3F-4042-A7F6-C6F4E54799B8}">
      <dgm:prSet/>
      <dgm:spPr/>
      <dgm:t>
        <a:bodyPr/>
        <a:lstStyle/>
        <a:p>
          <a:pPr latinLnBrk="1"/>
          <a:r>
            <a:rPr lang="en-US" altLang="ko-KR" dirty="0"/>
            <a:t>w</a:t>
          </a:r>
          <a:endParaRPr lang="ko-KR" altLang="en-US" dirty="0"/>
        </a:p>
      </dgm:t>
    </dgm:pt>
    <dgm:pt modelId="{16978C8A-F30A-49E8-B050-46D50382DA5A}" type="parTrans" cxnId="{1B16AC41-F1DF-42E9-A693-255599B1AF2C}">
      <dgm:prSet/>
      <dgm:spPr/>
      <dgm:t>
        <a:bodyPr/>
        <a:lstStyle/>
        <a:p>
          <a:pPr latinLnBrk="1"/>
          <a:endParaRPr lang="ko-KR" altLang="en-US"/>
        </a:p>
      </dgm:t>
    </dgm:pt>
    <dgm:pt modelId="{3A07374B-ABEF-4546-8A8D-D539067BAA3A}" type="sibTrans" cxnId="{1B16AC41-F1DF-42E9-A693-255599B1AF2C}">
      <dgm:prSet/>
      <dgm:spPr/>
      <dgm:t>
        <a:bodyPr/>
        <a:lstStyle/>
        <a:p>
          <a:pPr latinLnBrk="1"/>
          <a:endParaRPr lang="ko-KR" altLang="en-US"/>
        </a:p>
      </dgm:t>
    </dgm:pt>
    <dgm:pt modelId="{97B28999-E057-407E-998A-A30ADB925DAA}">
      <dgm:prSet/>
      <dgm:spPr/>
      <dgm:t>
        <a:bodyPr/>
        <a:lstStyle/>
        <a:p>
          <a:pPr latinLnBrk="1"/>
          <a:r>
            <a:rPr lang="en-US" altLang="ko-KR" dirty="0"/>
            <a:t>u</a:t>
          </a:r>
          <a:endParaRPr lang="ko-KR" altLang="en-US" dirty="0"/>
        </a:p>
      </dgm:t>
    </dgm:pt>
    <dgm:pt modelId="{CE2D4A08-9EA7-4676-8F6E-2B35E580B9F0}" type="parTrans" cxnId="{B11CA519-906A-407D-8832-1A2DA91F6CE5}">
      <dgm:prSet/>
      <dgm:spPr/>
      <dgm:t>
        <a:bodyPr/>
        <a:lstStyle/>
        <a:p>
          <a:pPr latinLnBrk="1"/>
          <a:endParaRPr lang="ko-KR" altLang="en-US"/>
        </a:p>
      </dgm:t>
    </dgm:pt>
    <dgm:pt modelId="{68458078-2383-4F69-93E7-EE426EE38CC0}" type="sibTrans" cxnId="{B11CA519-906A-407D-8832-1A2DA91F6CE5}">
      <dgm:prSet/>
      <dgm:spPr/>
      <dgm:t>
        <a:bodyPr/>
        <a:lstStyle/>
        <a:p>
          <a:pPr latinLnBrk="1"/>
          <a:endParaRPr lang="ko-KR" altLang="en-US"/>
        </a:p>
      </dgm:t>
    </dgm:pt>
    <dgm:pt modelId="{A14A1B0B-73D1-40A2-A405-1FF62A85EA25}" type="pres">
      <dgm:prSet presAssocID="{E4682B24-37CC-4157-9C20-47F0B27FC3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21688-DE25-4C9E-9B6F-78051973E51F}" type="pres">
      <dgm:prSet presAssocID="{1A058AAE-B7C1-4FDA-98C9-9A64F96CB7A9}" presName="hierRoot1" presStyleCnt="0"/>
      <dgm:spPr/>
    </dgm:pt>
    <dgm:pt modelId="{F8C39658-D207-481E-B7E5-7AF5BD594A0F}" type="pres">
      <dgm:prSet presAssocID="{1A058AAE-B7C1-4FDA-98C9-9A64F96CB7A9}" presName="composite" presStyleCnt="0"/>
      <dgm:spPr/>
    </dgm:pt>
    <dgm:pt modelId="{8C4ADFA7-24AE-4788-8B56-32F4D5FD3B99}" type="pres">
      <dgm:prSet presAssocID="{1A058AAE-B7C1-4FDA-98C9-9A64F96CB7A9}" presName="image" presStyleLbl="node0" presStyleIdx="0" presStyleCnt="1"/>
      <dgm:spPr/>
    </dgm:pt>
    <dgm:pt modelId="{C67B47C4-3CD0-4B5A-9723-14E4F731C520}" type="pres">
      <dgm:prSet presAssocID="{1A058AAE-B7C1-4FDA-98C9-9A64F96CB7A9}" presName="text" presStyleLbl="revTx" presStyleIdx="0" presStyleCnt="13">
        <dgm:presLayoutVars>
          <dgm:chPref val="3"/>
        </dgm:presLayoutVars>
      </dgm:prSet>
      <dgm:spPr/>
    </dgm:pt>
    <dgm:pt modelId="{60CAD57B-E35D-44D8-9817-2EAC3901F7A5}" type="pres">
      <dgm:prSet presAssocID="{1A058AAE-B7C1-4FDA-98C9-9A64F96CB7A9}" presName="hierChild2" presStyleCnt="0"/>
      <dgm:spPr/>
    </dgm:pt>
    <dgm:pt modelId="{7F756B40-ADBC-4211-B1A1-CEBAABE3C87F}" type="pres">
      <dgm:prSet presAssocID="{C112644B-E7FE-4EC1-8381-2E422998F811}" presName="Name10" presStyleLbl="parChTrans1D2" presStyleIdx="0" presStyleCnt="2"/>
      <dgm:spPr/>
    </dgm:pt>
    <dgm:pt modelId="{051C67A6-468C-40E3-968C-775BCCFB371B}" type="pres">
      <dgm:prSet presAssocID="{1D40993E-C52D-44D6-9300-C03AB71B2D2E}" presName="hierRoot2" presStyleCnt="0"/>
      <dgm:spPr/>
    </dgm:pt>
    <dgm:pt modelId="{8182DFE6-6B0F-49CC-B1AD-A4FC6DD83135}" type="pres">
      <dgm:prSet presAssocID="{1D40993E-C52D-44D6-9300-C03AB71B2D2E}" presName="composite2" presStyleCnt="0"/>
      <dgm:spPr/>
    </dgm:pt>
    <dgm:pt modelId="{17AD37D4-A5FD-480A-A3D7-ACBC7A533D87}" type="pres">
      <dgm:prSet presAssocID="{1D40993E-C52D-44D6-9300-C03AB71B2D2E}" presName="image2" presStyleLbl="node2" presStyleIdx="0" presStyleCnt="2"/>
      <dgm:spPr/>
    </dgm:pt>
    <dgm:pt modelId="{A7925582-CA42-4AF4-9093-146586AD7BB9}" type="pres">
      <dgm:prSet presAssocID="{1D40993E-C52D-44D6-9300-C03AB71B2D2E}" presName="text2" presStyleLbl="revTx" presStyleIdx="1" presStyleCnt="13">
        <dgm:presLayoutVars>
          <dgm:chPref val="3"/>
        </dgm:presLayoutVars>
      </dgm:prSet>
      <dgm:spPr/>
    </dgm:pt>
    <dgm:pt modelId="{70C2B92D-382A-482A-AC88-31B5FE1CDBA4}" type="pres">
      <dgm:prSet presAssocID="{1D40993E-C52D-44D6-9300-C03AB71B2D2E}" presName="hierChild3" presStyleCnt="0"/>
      <dgm:spPr/>
    </dgm:pt>
    <dgm:pt modelId="{21380307-06D8-47D5-975F-66489A3B742A}" type="pres">
      <dgm:prSet presAssocID="{6F9A8B7D-5AE7-48B4-BA22-6C4A00FB30EA}" presName="Name17" presStyleLbl="parChTrans1D3" presStyleIdx="0" presStyleCnt="4"/>
      <dgm:spPr/>
    </dgm:pt>
    <dgm:pt modelId="{1A7B94F4-6F3A-4236-BBDC-BB9922A8F2B5}" type="pres">
      <dgm:prSet presAssocID="{8BC63E79-387E-434C-B3C9-2E6EEF920AEC}" presName="hierRoot3" presStyleCnt="0"/>
      <dgm:spPr/>
    </dgm:pt>
    <dgm:pt modelId="{E853CCEC-F2C1-4652-B20E-77A5A026293E}" type="pres">
      <dgm:prSet presAssocID="{8BC63E79-387E-434C-B3C9-2E6EEF920AEC}" presName="composite3" presStyleCnt="0"/>
      <dgm:spPr/>
    </dgm:pt>
    <dgm:pt modelId="{8ABA4CC4-B44F-4645-A16C-574F2923C04D}" type="pres">
      <dgm:prSet presAssocID="{8BC63E79-387E-434C-B3C9-2E6EEF920AEC}" presName="image3" presStyleLbl="node3" presStyleIdx="0" presStyleCnt="4"/>
      <dgm:spPr/>
    </dgm:pt>
    <dgm:pt modelId="{BDB01B45-A33D-4F0D-86B1-4B093C3477B8}" type="pres">
      <dgm:prSet presAssocID="{8BC63E79-387E-434C-B3C9-2E6EEF920AEC}" presName="text3" presStyleLbl="revTx" presStyleIdx="2" presStyleCnt="13">
        <dgm:presLayoutVars>
          <dgm:chPref val="3"/>
        </dgm:presLayoutVars>
      </dgm:prSet>
      <dgm:spPr/>
    </dgm:pt>
    <dgm:pt modelId="{958344C1-3712-4FF3-84DD-CA2F104B0A5F}" type="pres">
      <dgm:prSet presAssocID="{8BC63E79-387E-434C-B3C9-2E6EEF920AEC}" presName="hierChild4" presStyleCnt="0"/>
      <dgm:spPr/>
    </dgm:pt>
    <dgm:pt modelId="{D19D607F-10E7-4A94-AC34-7998A2DF610D}" type="pres">
      <dgm:prSet presAssocID="{6C52E20A-5192-445F-8058-21BFC029C41C}" presName="Name23" presStyleLbl="parChTrans1D4" presStyleIdx="0" presStyleCnt="6"/>
      <dgm:spPr/>
    </dgm:pt>
    <dgm:pt modelId="{87B9FF0A-76AE-41F4-92FF-ABDED009127E}" type="pres">
      <dgm:prSet presAssocID="{133D2BE4-EA3C-4400-8940-BB93F4C87AFF}" presName="hierRoot4" presStyleCnt="0"/>
      <dgm:spPr/>
    </dgm:pt>
    <dgm:pt modelId="{36FB481E-C4D9-46B2-8646-9EA8C711FE8D}" type="pres">
      <dgm:prSet presAssocID="{133D2BE4-EA3C-4400-8940-BB93F4C87AFF}" presName="composite4" presStyleCnt="0"/>
      <dgm:spPr/>
    </dgm:pt>
    <dgm:pt modelId="{5FD65478-3EC1-4F62-842B-860FEEC9A5FF}" type="pres">
      <dgm:prSet presAssocID="{133D2BE4-EA3C-4400-8940-BB93F4C87AFF}" presName="image4" presStyleLbl="node4" presStyleIdx="0" presStyleCnt="6"/>
      <dgm:spPr/>
    </dgm:pt>
    <dgm:pt modelId="{05818ED6-DC54-4272-8390-D30251ADDCC8}" type="pres">
      <dgm:prSet presAssocID="{133D2BE4-EA3C-4400-8940-BB93F4C87AFF}" presName="text4" presStyleLbl="revTx" presStyleIdx="3" presStyleCnt="13">
        <dgm:presLayoutVars>
          <dgm:chPref val="3"/>
        </dgm:presLayoutVars>
      </dgm:prSet>
      <dgm:spPr/>
    </dgm:pt>
    <dgm:pt modelId="{A23236CC-9469-4D3D-BF1B-E3C33F06B876}" type="pres">
      <dgm:prSet presAssocID="{133D2BE4-EA3C-4400-8940-BB93F4C87AFF}" presName="hierChild5" presStyleCnt="0"/>
      <dgm:spPr/>
    </dgm:pt>
    <dgm:pt modelId="{AB87D488-0E9A-455D-9856-3FC060BA2532}" type="pres">
      <dgm:prSet presAssocID="{52F6F67F-EC88-4D72-96B3-B83936029F45}" presName="Name23" presStyleLbl="parChTrans1D4" presStyleIdx="1" presStyleCnt="6"/>
      <dgm:spPr/>
    </dgm:pt>
    <dgm:pt modelId="{674E3687-FE50-4841-8A4B-28862940485E}" type="pres">
      <dgm:prSet presAssocID="{B9B804E8-FC04-4AD7-B2DB-43479856EFFE}" presName="hierRoot4" presStyleCnt="0"/>
      <dgm:spPr/>
    </dgm:pt>
    <dgm:pt modelId="{A0A94857-6BC4-4ABA-9275-AA3EF1943083}" type="pres">
      <dgm:prSet presAssocID="{B9B804E8-FC04-4AD7-B2DB-43479856EFFE}" presName="composite4" presStyleCnt="0"/>
      <dgm:spPr/>
    </dgm:pt>
    <dgm:pt modelId="{DB7968A0-4037-4D78-93E6-16435B3631A9}" type="pres">
      <dgm:prSet presAssocID="{B9B804E8-FC04-4AD7-B2DB-43479856EFFE}" presName="image4" presStyleLbl="node4" presStyleIdx="1" presStyleCnt="6"/>
      <dgm:spPr/>
    </dgm:pt>
    <dgm:pt modelId="{85520836-215B-4B35-90FA-6DABB6EFCCD4}" type="pres">
      <dgm:prSet presAssocID="{B9B804E8-FC04-4AD7-B2DB-43479856EFFE}" presName="text4" presStyleLbl="revTx" presStyleIdx="4" presStyleCnt="13">
        <dgm:presLayoutVars>
          <dgm:chPref val="3"/>
        </dgm:presLayoutVars>
      </dgm:prSet>
      <dgm:spPr/>
    </dgm:pt>
    <dgm:pt modelId="{499105C6-B34E-4829-ABBF-CE19EE686FA7}" type="pres">
      <dgm:prSet presAssocID="{B9B804E8-FC04-4AD7-B2DB-43479856EFFE}" presName="hierChild5" presStyleCnt="0"/>
      <dgm:spPr/>
    </dgm:pt>
    <dgm:pt modelId="{437ABBFC-2BA6-476E-A7E3-2C5A7B520A8B}" type="pres">
      <dgm:prSet presAssocID="{2BF4272A-1F63-4611-AC0E-0ACCFBD6377F}" presName="Name23" presStyleLbl="parChTrans1D4" presStyleIdx="2" presStyleCnt="6"/>
      <dgm:spPr/>
    </dgm:pt>
    <dgm:pt modelId="{CA02426A-DF44-467C-A042-AADB2E1C2D7D}" type="pres">
      <dgm:prSet presAssocID="{6240D10F-5ABF-4B6F-B03A-DC12A35AAEC1}" presName="hierRoot4" presStyleCnt="0"/>
      <dgm:spPr/>
    </dgm:pt>
    <dgm:pt modelId="{F693E240-845C-4437-9EF3-A9530531813C}" type="pres">
      <dgm:prSet presAssocID="{6240D10F-5ABF-4B6F-B03A-DC12A35AAEC1}" presName="composite4" presStyleCnt="0"/>
      <dgm:spPr/>
    </dgm:pt>
    <dgm:pt modelId="{CC0E44F7-9982-4963-8779-ABE316DD7058}" type="pres">
      <dgm:prSet presAssocID="{6240D10F-5ABF-4B6F-B03A-DC12A35AAEC1}" presName="image4" presStyleLbl="node4" presStyleIdx="2" presStyleCnt="6"/>
      <dgm:spPr/>
    </dgm:pt>
    <dgm:pt modelId="{84B4BE06-6DC4-47AC-9865-7AA1900DEEF3}" type="pres">
      <dgm:prSet presAssocID="{6240D10F-5ABF-4B6F-B03A-DC12A35AAEC1}" presName="text4" presStyleLbl="revTx" presStyleIdx="5" presStyleCnt="13">
        <dgm:presLayoutVars>
          <dgm:chPref val="3"/>
        </dgm:presLayoutVars>
      </dgm:prSet>
      <dgm:spPr/>
    </dgm:pt>
    <dgm:pt modelId="{4BE0EC52-D498-46C3-87A5-A16EEB7D1402}" type="pres">
      <dgm:prSet presAssocID="{6240D10F-5ABF-4B6F-B03A-DC12A35AAEC1}" presName="hierChild5" presStyleCnt="0"/>
      <dgm:spPr/>
    </dgm:pt>
    <dgm:pt modelId="{E92B0876-1A70-4E7F-BB0B-07CAABA4FF7C}" type="pres">
      <dgm:prSet presAssocID="{1C280696-C711-4B71-A9AD-B200DBBAF7FA}" presName="Name23" presStyleLbl="parChTrans1D4" presStyleIdx="3" presStyleCnt="6"/>
      <dgm:spPr/>
    </dgm:pt>
    <dgm:pt modelId="{F757AA51-FF3F-4E34-A833-267CAC4A3FFC}" type="pres">
      <dgm:prSet presAssocID="{8278A662-DB51-4AAC-8CDB-FC69D2D4BFFD}" presName="hierRoot4" presStyleCnt="0"/>
      <dgm:spPr/>
    </dgm:pt>
    <dgm:pt modelId="{987F2678-C173-4030-B9B4-D7F3A5714F35}" type="pres">
      <dgm:prSet presAssocID="{8278A662-DB51-4AAC-8CDB-FC69D2D4BFFD}" presName="composite4" presStyleCnt="0"/>
      <dgm:spPr/>
    </dgm:pt>
    <dgm:pt modelId="{FD706BCA-02BD-45DF-8140-F69D9E619340}" type="pres">
      <dgm:prSet presAssocID="{8278A662-DB51-4AAC-8CDB-FC69D2D4BFFD}" presName="image4" presStyleLbl="node4" presStyleIdx="3" presStyleCnt="6"/>
      <dgm:spPr/>
    </dgm:pt>
    <dgm:pt modelId="{7D8A0464-05B3-4A1B-B430-6AAF495C53C5}" type="pres">
      <dgm:prSet presAssocID="{8278A662-DB51-4AAC-8CDB-FC69D2D4BFFD}" presName="text4" presStyleLbl="revTx" presStyleIdx="6" presStyleCnt="13">
        <dgm:presLayoutVars>
          <dgm:chPref val="3"/>
        </dgm:presLayoutVars>
      </dgm:prSet>
      <dgm:spPr/>
    </dgm:pt>
    <dgm:pt modelId="{6E7C1208-7459-4F8F-AD4B-E0000FFC40D2}" type="pres">
      <dgm:prSet presAssocID="{8278A662-DB51-4AAC-8CDB-FC69D2D4BFFD}" presName="hierChild5" presStyleCnt="0"/>
      <dgm:spPr/>
    </dgm:pt>
    <dgm:pt modelId="{2061217F-0A25-41FF-A4CF-4881F29F870A}" type="pres">
      <dgm:prSet presAssocID="{58C25B7B-E273-425A-96BC-3354A0F407A2}" presName="Name23" presStyleLbl="parChTrans1D4" presStyleIdx="4" presStyleCnt="6"/>
      <dgm:spPr/>
    </dgm:pt>
    <dgm:pt modelId="{75CF98FA-850C-4E6D-9DF5-831FA4AEF0C9}" type="pres">
      <dgm:prSet presAssocID="{E5F47B31-9B0B-4FEB-9CBF-8FB6675E31E1}" presName="hierRoot4" presStyleCnt="0"/>
      <dgm:spPr/>
    </dgm:pt>
    <dgm:pt modelId="{6C1FA4BC-80A8-4CB9-B75A-52DFF7E250F8}" type="pres">
      <dgm:prSet presAssocID="{E5F47B31-9B0B-4FEB-9CBF-8FB6675E31E1}" presName="composite4" presStyleCnt="0"/>
      <dgm:spPr/>
    </dgm:pt>
    <dgm:pt modelId="{43FE2212-1A77-4A36-BF0D-F10E4B4C250F}" type="pres">
      <dgm:prSet presAssocID="{E5F47B31-9B0B-4FEB-9CBF-8FB6675E31E1}" presName="image4" presStyleLbl="node4" presStyleIdx="4" presStyleCnt="6"/>
      <dgm:spPr/>
    </dgm:pt>
    <dgm:pt modelId="{D5C1C474-F0C7-430E-84C9-403BF6553B8A}" type="pres">
      <dgm:prSet presAssocID="{E5F47B31-9B0B-4FEB-9CBF-8FB6675E31E1}" presName="text4" presStyleLbl="revTx" presStyleIdx="7" presStyleCnt="13">
        <dgm:presLayoutVars>
          <dgm:chPref val="3"/>
        </dgm:presLayoutVars>
      </dgm:prSet>
      <dgm:spPr/>
    </dgm:pt>
    <dgm:pt modelId="{32517C32-006D-4909-AE30-9D20677CFF32}" type="pres">
      <dgm:prSet presAssocID="{E5F47B31-9B0B-4FEB-9CBF-8FB6675E31E1}" presName="hierChild5" presStyleCnt="0"/>
      <dgm:spPr/>
    </dgm:pt>
    <dgm:pt modelId="{39F533F0-FCA4-4AE7-A23C-AE6ADF5BF91D}" type="pres">
      <dgm:prSet presAssocID="{16978C8A-F30A-49E8-B050-46D50382DA5A}" presName="Name23" presStyleLbl="parChTrans1D4" presStyleIdx="5" presStyleCnt="6"/>
      <dgm:spPr/>
    </dgm:pt>
    <dgm:pt modelId="{21C6733C-59B7-4DDD-A390-B7EAA4C6A6F2}" type="pres">
      <dgm:prSet presAssocID="{CCCE3E5E-4C3F-4042-A7F6-C6F4E54799B8}" presName="hierRoot4" presStyleCnt="0"/>
      <dgm:spPr/>
    </dgm:pt>
    <dgm:pt modelId="{B1619C9C-4F9B-4ADF-AC29-B1166CBA9080}" type="pres">
      <dgm:prSet presAssocID="{CCCE3E5E-4C3F-4042-A7F6-C6F4E54799B8}" presName="composite4" presStyleCnt="0"/>
      <dgm:spPr/>
    </dgm:pt>
    <dgm:pt modelId="{07264F75-68A9-4F70-841F-B17CED79E747}" type="pres">
      <dgm:prSet presAssocID="{CCCE3E5E-4C3F-4042-A7F6-C6F4E54799B8}" presName="image4" presStyleLbl="node4" presStyleIdx="5" presStyleCnt="6"/>
      <dgm:spPr/>
    </dgm:pt>
    <dgm:pt modelId="{F004CF1A-645A-4967-B345-DE4AB410B4A0}" type="pres">
      <dgm:prSet presAssocID="{CCCE3E5E-4C3F-4042-A7F6-C6F4E54799B8}" presName="text4" presStyleLbl="revTx" presStyleIdx="8" presStyleCnt="13">
        <dgm:presLayoutVars>
          <dgm:chPref val="3"/>
        </dgm:presLayoutVars>
      </dgm:prSet>
      <dgm:spPr/>
    </dgm:pt>
    <dgm:pt modelId="{5B9BA2D8-457B-448C-A5AB-F3F131350B48}" type="pres">
      <dgm:prSet presAssocID="{CCCE3E5E-4C3F-4042-A7F6-C6F4E54799B8}" presName="hierChild5" presStyleCnt="0"/>
      <dgm:spPr/>
    </dgm:pt>
    <dgm:pt modelId="{FFDB9217-B495-41DA-8C5E-3DB52A0A3DAD}" type="pres">
      <dgm:prSet presAssocID="{52B88F08-0EC8-4297-91F2-3380C92ED78D}" presName="Name17" presStyleLbl="parChTrans1D3" presStyleIdx="1" presStyleCnt="4"/>
      <dgm:spPr/>
    </dgm:pt>
    <dgm:pt modelId="{CE113563-9763-4082-8B80-B9854B5D0B5E}" type="pres">
      <dgm:prSet presAssocID="{BA3102B3-838F-4DF4-9147-14E9F4C51C89}" presName="hierRoot3" presStyleCnt="0"/>
      <dgm:spPr/>
    </dgm:pt>
    <dgm:pt modelId="{5C785947-BE5C-4CBB-AE8E-B89FDEC2612F}" type="pres">
      <dgm:prSet presAssocID="{BA3102B3-838F-4DF4-9147-14E9F4C51C89}" presName="composite3" presStyleCnt="0"/>
      <dgm:spPr/>
    </dgm:pt>
    <dgm:pt modelId="{A90473C3-E166-4859-B663-863FA13E653E}" type="pres">
      <dgm:prSet presAssocID="{BA3102B3-838F-4DF4-9147-14E9F4C51C89}" presName="image3" presStyleLbl="node3" presStyleIdx="1" presStyleCnt="4"/>
      <dgm:spPr/>
    </dgm:pt>
    <dgm:pt modelId="{874A0E6D-E67C-41C0-A0CF-3E36F28EA33C}" type="pres">
      <dgm:prSet presAssocID="{BA3102B3-838F-4DF4-9147-14E9F4C51C89}" presName="text3" presStyleLbl="revTx" presStyleIdx="9" presStyleCnt="13">
        <dgm:presLayoutVars>
          <dgm:chPref val="3"/>
        </dgm:presLayoutVars>
      </dgm:prSet>
      <dgm:spPr/>
    </dgm:pt>
    <dgm:pt modelId="{8615952A-ADF1-4D10-BBF2-DD5D27D138E1}" type="pres">
      <dgm:prSet presAssocID="{BA3102B3-838F-4DF4-9147-14E9F4C51C89}" presName="hierChild4" presStyleCnt="0"/>
      <dgm:spPr/>
    </dgm:pt>
    <dgm:pt modelId="{AE49EFF4-2E88-491A-9AF3-70238E408C0B}" type="pres">
      <dgm:prSet presAssocID="{88EA23A3-7392-4023-88A2-B218D27DF3AA}" presName="Name10" presStyleLbl="parChTrans1D2" presStyleIdx="1" presStyleCnt="2"/>
      <dgm:spPr/>
    </dgm:pt>
    <dgm:pt modelId="{0C383208-1982-4A9D-9FC7-51D5680BD6E2}" type="pres">
      <dgm:prSet presAssocID="{B0BDF075-1A53-491E-9DAF-30B6EA5E281D}" presName="hierRoot2" presStyleCnt="0"/>
      <dgm:spPr/>
    </dgm:pt>
    <dgm:pt modelId="{44FBE880-EEFF-4CE3-BBAB-AD17D8AE2430}" type="pres">
      <dgm:prSet presAssocID="{B0BDF075-1A53-491E-9DAF-30B6EA5E281D}" presName="composite2" presStyleCnt="0"/>
      <dgm:spPr/>
    </dgm:pt>
    <dgm:pt modelId="{CA414B55-87A7-4AC0-A77B-4368DE547548}" type="pres">
      <dgm:prSet presAssocID="{B0BDF075-1A53-491E-9DAF-30B6EA5E281D}" presName="image2" presStyleLbl="node2" presStyleIdx="1" presStyleCnt="2"/>
      <dgm:spPr/>
    </dgm:pt>
    <dgm:pt modelId="{7343BE21-BC6B-4113-B8F4-5B292B6CC29C}" type="pres">
      <dgm:prSet presAssocID="{B0BDF075-1A53-491E-9DAF-30B6EA5E281D}" presName="text2" presStyleLbl="revTx" presStyleIdx="10" presStyleCnt="13" custLinFactNeighborX="2774" custLinFactNeighborY="-1040">
        <dgm:presLayoutVars>
          <dgm:chPref val="3"/>
        </dgm:presLayoutVars>
      </dgm:prSet>
      <dgm:spPr/>
    </dgm:pt>
    <dgm:pt modelId="{26C2A4E3-0E17-4A17-B360-04648937E258}" type="pres">
      <dgm:prSet presAssocID="{B0BDF075-1A53-491E-9DAF-30B6EA5E281D}" presName="hierChild3" presStyleCnt="0"/>
      <dgm:spPr/>
    </dgm:pt>
    <dgm:pt modelId="{C9B309DE-585D-4503-91E7-0D778A332C77}" type="pres">
      <dgm:prSet presAssocID="{5763868E-6F18-4D36-A881-DE5CD50DD7CD}" presName="Name17" presStyleLbl="parChTrans1D3" presStyleIdx="2" presStyleCnt="4"/>
      <dgm:spPr/>
    </dgm:pt>
    <dgm:pt modelId="{F4AE0C3F-B14B-4CB0-864D-E88C72CF642F}" type="pres">
      <dgm:prSet presAssocID="{9991F707-3C83-4C13-BE21-41D8259CFD05}" presName="hierRoot3" presStyleCnt="0"/>
      <dgm:spPr/>
    </dgm:pt>
    <dgm:pt modelId="{7F383B93-8EC5-4617-B83D-B86F257125AD}" type="pres">
      <dgm:prSet presAssocID="{9991F707-3C83-4C13-BE21-41D8259CFD05}" presName="composite3" presStyleCnt="0"/>
      <dgm:spPr/>
    </dgm:pt>
    <dgm:pt modelId="{C19E4985-C3A8-49B2-A8CF-6219D3C923B8}" type="pres">
      <dgm:prSet presAssocID="{9991F707-3C83-4C13-BE21-41D8259CFD05}" presName="image3" presStyleLbl="node3" presStyleIdx="2" presStyleCnt="4"/>
      <dgm:spPr/>
    </dgm:pt>
    <dgm:pt modelId="{41F276C7-489F-4EDE-BD95-FABD332AC9C9}" type="pres">
      <dgm:prSet presAssocID="{9991F707-3C83-4C13-BE21-41D8259CFD05}" presName="text3" presStyleLbl="revTx" presStyleIdx="11" presStyleCnt="13">
        <dgm:presLayoutVars>
          <dgm:chPref val="3"/>
        </dgm:presLayoutVars>
      </dgm:prSet>
      <dgm:spPr/>
    </dgm:pt>
    <dgm:pt modelId="{6F6C0141-9314-41E9-9CDD-1673BE1ECC18}" type="pres">
      <dgm:prSet presAssocID="{9991F707-3C83-4C13-BE21-41D8259CFD05}" presName="hierChild4" presStyleCnt="0"/>
      <dgm:spPr/>
    </dgm:pt>
    <dgm:pt modelId="{1E9EE0AC-6FAE-4720-B6FE-783B1B6AB1B1}" type="pres">
      <dgm:prSet presAssocID="{CE2D4A08-9EA7-4676-8F6E-2B35E580B9F0}" presName="Name17" presStyleLbl="parChTrans1D3" presStyleIdx="3" presStyleCnt="4"/>
      <dgm:spPr/>
    </dgm:pt>
    <dgm:pt modelId="{C541E26C-ADAE-434A-B981-DC58E524E61F}" type="pres">
      <dgm:prSet presAssocID="{97B28999-E057-407E-998A-A30ADB925DAA}" presName="hierRoot3" presStyleCnt="0"/>
      <dgm:spPr/>
    </dgm:pt>
    <dgm:pt modelId="{8F9F983C-B088-44EC-A067-38B8911F8935}" type="pres">
      <dgm:prSet presAssocID="{97B28999-E057-407E-998A-A30ADB925DAA}" presName="composite3" presStyleCnt="0"/>
      <dgm:spPr/>
    </dgm:pt>
    <dgm:pt modelId="{732728A4-461F-4EA6-9992-22A471D311D4}" type="pres">
      <dgm:prSet presAssocID="{97B28999-E057-407E-998A-A30ADB925DAA}" presName="image3" presStyleLbl="node3" presStyleIdx="3" presStyleCnt="4"/>
      <dgm:spPr/>
    </dgm:pt>
    <dgm:pt modelId="{DEDFF96A-E14C-4637-9D37-02F01DA5AB37}" type="pres">
      <dgm:prSet presAssocID="{97B28999-E057-407E-998A-A30ADB925DAA}" presName="text3" presStyleLbl="revTx" presStyleIdx="12" presStyleCnt="13">
        <dgm:presLayoutVars>
          <dgm:chPref val="3"/>
        </dgm:presLayoutVars>
      </dgm:prSet>
      <dgm:spPr/>
    </dgm:pt>
    <dgm:pt modelId="{85E71F63-594F-4947-BB67-0795613BF387}" type="pres">
      <dgm:prSet presAssocID="{97B28999-E057-407E-998A-A30ADB925DAA}" presName="hierChild4" presStyleCnt="0"/>
      <dgm:spPr/>
    </dgm:pt>
  </dgm:ptLst>
  <dgm:cxnLst>
    <dgm:cxn modelId="{F543D309-0287-495B-98AD-3016779FC23F}" srcId="{8BC63E79-387E-434C-B3C9-2E6EEF920AEC}" destId="{E5F47B31-9B0B-4FEB-9CBF-8FB6675E31E1}" srcOrd="1" destOrd="0" parTransId="{58C25B7B-E273-425A-96BC-3354A0F407A2}" sibTransId="{31A53184-A7B4-48A2-840D-149B8C07EA7D}"/>
    <dgm:cxn modelId="{83B49B12-8B7B-4FA4-8E73-AA8F70A3E116}" srcId="{8BC63E79-387E-434C-B3C9-2E6EEF920AEC}" destId="{133D2BE4-EA3C-4400-8940-BB93F4C87AFF}" srcOrd="0" destOrd="0" parTransId="{6C52E20A-5192-445F-8058-21BFC029C41C}" sibTransId="{C23C4C97-4B7A-46BF-93B2-99FB25617829}"/>
    <dgm:cxn modelId="{29A18F13-0CD7-41AA-AB7B-AD6870E79A08}" srcId="{1A058AAE-B7C1-4FDA-98C9-9A64F96CB7A9}" destId="{B0BDF075-1A53-491E-9DAF-30B6EA5E281D}" srcOrd="1" destOrd="0" parTransId="{88EA23A3-7392-4023-88A2-B218D27DF3AA}" sibTransId="{B6047E2F-F740-4B5E-9848-D9D4EC5863F6}"/>
    <dgm:cxn modelId="{B11CA519-906A-407D-8832-1A2DA91F6CE5}" srcId="{B0BDF075-1A53-491E-9DAF-30B6EA5E281D}" destId="{97B28999-E057-407E-998A-A30ADB925DAA}" srcOrd="1" destOrd="0" parTransId="{CE2D4A08-9EA7-4676-8F6E-2B35E580B9F0}" sibTransId="{68458078-2383-4F69-93E7-EE426EE38CC0}"/>
    <dgm:cxn modelId="{9FB1B21A-6666-4247-9326-367C22F8FDE1}" type="presOf" srcId="{52F6F67F-EC88-4D72-96B3-B83936029F45}" destId="{AB87D488-0E9A-455D-9856-3FC060BA2532}" srcOrd="0" destOrd="0" presId="urn:microsoft.com/office/officeart/2009/layout/CirclePictureHierarchy"/>
    <dgm:cxn modelId="{63133D36-DDB3-4D9D-8132-25393B7FF88D}" type="presOf" srcId="{8278A662-DB51-4AAC-8CDB-FC69D2D4BFFD}" destId="{7D8A0464-05B3-4A1B-B430-6AAF495C53C5}" srcOrd="0" destOrd="0" presId="urn:microsoft.com/office/officeart/2009/layout/CirclePictureHierarchy"/>
    <dgm:cxn modelId="{C7E44736-4386-4780-A4E6-F20DAD78F680}" type="presOf" srcId="{8BC63E79-387E-434C-B3C9-2E6EEF920AEC}" destId="{BDB01B45-A33D-4F0D-86B1-4B093C3477B8}" srcOrd="0" destOrd="0" presId="urn:microsoft.com/office/officeart/2009/layout/CirclePictureHierarchy"/>
    <dgm:cxn modelId="{B320993D-0070-4A8C-B290-0ADF542792E7}" type="presOf" srcId="{6240D10F-5ABF-4B6F-B03A-DC12A35AAEC1}" destId="{84B4BE06-6DC4-47AC-9865-7AA1900DEEF3}" srcOrd="0" destOrd="0" presId="urn:microsoft.com/office/officeart/2009/layout/CirclePictureHierarchy"/>
    <dgm:cxn modelId="{620BA73E-1377-47DD-8635-AF7ECE7A6FB6}" type="presOf" srcId="{6F9A8B7D-5AE7-48B4-BA22-6C4A00FB30EA}" destId="{21380307-06D8-47D5-975F-66489A3B742A}" srcOrd="0" destOrd="0" presId="urn:microsoft.com/office/officeart/2009/layout/CirclePictureHierarchy"/>
    <dgm:cxn modelId="{C089C95F-9F2E-4417-A7E8-2153B29720E4}" type="presOf" srcId="{1C280696-C711-4B71-A9AD-B200DBBAF7FA}" destId="{E92B0876-1A70-4E7F-BB0B-07CAABA4FF7C}" srcOrd="0" destOrd="0" presId="urn:microsoft.com/office/officeart/2009/layout/CirclePictureHierarchy"/>
    <dgm:cxn modelId="{1B16AC41-F1DF-42E9-A693-255599B1AF2C}" srcId="{E5F47B31-9B0B-4FEB-9CBF-8FB6675E31E1}" destId="{CCCE3E5E-4C3F-4042-A7F6-C6F4E54799B8}" srcOrd="0" destOrd="0" parTransId="{16978C8A-F30A-49E8-B050-46D50382DA5A}" sibTransId="{3A07374B-ABEF-4546-8A8D-D539067BAA3A}"/>
    <dgm:cxn modelId="{13681967-B510-4F41-B233-7E0E8F0B8607}" srcId="{1D40993E-C52D-44D6-9300-C03AB71B2D2E}" destId="{BA3102B3-838F-4DF4-9147-14E9F4C51C89}" srcOrd="1" destOrd="0" parTransId="{52B88F08-0EC8-4297-91F2-3380C92ED78D}" sibTransId="{19824BD7-4471-40EE-A55C-6E55A7D896CA}"/>
    <dgm:cxn modelId="{423D994E-305F-4141-AA22-9E4C8D74E7A9}" type="presOf" srcId="{1A058AAE-B7C1-4FDA-98C9-9A64F96CB7A9}" destId="{C67B47C4-3CD0-4B5A-9723-14E4F731C520}" srcOrd="0" destOrd="0" presId="urn:microsoft.com/office/officeart/2009/layout/CirclePictureHierarchy"/>
    <dgm:cxn modelId="{FB62B94F-CE40-48DC-9D49-3BC27EA9CE79}" type="presOf" srcId="{52B88F08-0EC8-4297-91F2-3380C92ED78D}" destId="{FFDB9217-B495-41DA-8C5E-3DB52A0A3DAD}" srcOrd="0" destOrd="0" presId="urn:microsoft.com/office/officeart/2009/layout/CirclePictureHierarchy"/>
    <dgm:cxn modelId="{B69EA754-8E93-4454-937C-EC90D5A9AE29}" type="presOf" srcId="{6C52E20A-5192-445F-8058-21BFC029C41C}" destId="{D19D607F-10E7-4A94-AC34-7998A2DF610D}" srcOrd="0" destOrd="0" presId="urn:microsoft.com/office/officeart/2009/layout/CirclePictureHierarchy"/>
    <dgm:cxn modelId="{550A2277-909B-4553-8FD8-DC29FE0EBEB0}" srcId="{E4682B24-37CC-4157-9C20-47F0B27FC32B}" destId="{1A058AAE-B7C1-4FDA-98C9-9A64F96CB7A9}" srcOrd="0" destOrd="0" parTransId="{CB299E0C-2020-438E-80FE-8B1BE6AE7AB6}" sibTransId="{859CAD0F-DC87-4B7C-9C3D-9CDC0D549435}"/>
    <dgm:cxn modelId="{2F267458-F88D-4131-980B-4B760646F45A}" type="presOf" srcId="{BA3102B3-838F-4DF4-9147-14E9F4C51C89}" destId="{874A0E6D-E67C-41C0-A0CF-3E36F28EA33C}" srcOrd="0" destOrd="0" presId="urn:microsoft.com/office/officeart/2009/layout/CirclePictureHierarchy"/>
    <dgm:cxn modelId="{9604B359-4B9A-4339-B8B4-691707C021E2}" type="presOf" srcId="{E4682B24-37CC-4157-9C20-47F0B27FC32B}" destId="{A14A1B0B-73D1-40A2-A405-1FF62A85EA25}" srcOrd="0" destOrd="0" presId="urn:microsoft.com/office/officeart/2009/layout/CirclePictureHierarchy"/>
    <dgm:cxn modelId="{B9AED77E-2664-48B3-BA1D-80A2116F921A}" type="presOf" srcId="{B9B804E8-FC04-4AD7-B2DB-43479856EFFE}" destId="{85520836-215B-4B35-90FA-6DABB6EFCCD4}" srcOrd="0" destOrd="0" presId="urn:microsoft.com/office/officeart/2009/layout/CirclePictureHierarchy"/>
    <dgm:cxn modelId="{AF61D689-8942-4F3B-A6F7-3DDA575FAA07}" srcId="{133D2BE4-EA3C-4400-8940-BB93F4C87AFF}" destId="{8278A662-DB51-4AAC-8CDB-FC69D2D4BFFD}" srcOrd="1" destOrd="0" parTransId="{1C280696-C711-4B71-A9AD-B200DBBAF7FA}" sibTransId="{6A10A3E2-E00F-4AE9-B620-E6D130BEA9DE}"/>
    <dgm:cxn modelId="{8DAD259E-CEAD-4BCD-B3B9-73E31FFE51E9}" srcId="{B9B804E8-FC04-4AD7-B2DB-43479856EFFE}" destId="{6240D10F-5ABF-4B6F-B03A-DC12A35AAEC1}" srcOrd="0" destOrd="0" parTransId="{2BF4272A-1F63-4611-AC0E-0ACCFBD6377F}" sibTransId="{590A6754-EDA7-4EFE-B640-51B0455589D0}"/>
    <dgm:cxn modelId="{AC23C9A3-624F-4EE4-B906-6AF89C4E86D8}" type="presOf" srcId="{CCCE3E5E-4C3F-4042-A7F6-C6F4E54799B8}" destId="{F004CF1A-645A-4967-B345-DE4AB410B4A0}" srcOrd="0" destOrd="0" presId="urn:microsoft.com/office/officeart/2009/layout/CirclePictureHierarchy"/>
    <dgm:cxn modelId="{CCE35EA6-32DF-40A9-89E2-8E052E21D58D}" type="presOf" srcId="{C112644B-E7FE-4EC1-8381-2E422998F811}" destId="{7F756B40-ADBC-4211-B1A1-CEBAABE3C87F}" srcOrd="0" destOrd="0" presId="urn:microsoft.com/office/officeart/2009/layout/CirclePictureHierarchy"/>
    <dgm:cxn modelId="{2DA2DBAD-5980-44E2-86FB-A24FECAD0FE5}" srcId="{133D2BE4-EA3C-4400-8940-BB93F4C87AFF}" destId="{B9B804E8-FC04-4AD7-B2DB-43479856EFFE}" srcOrd="0" destOrd="0" parTransId="{52F6F67F-EC88-4D72-96B3-B83936029F45}" sibTransId="{6F1F1CF4-02B1-40E7-B040-7A9F42B338DC}"/>
    <dgm:cxn modelId="{6E6197BF-0728-479A-B1DA-645FB1988337}" type="presOf" srcId="{88EA23A3-7392-4023-88A2-B218D27DF3AA}" destId="{AE49EFF4-2E88-491A-9AF3-70238E408C0B}" srcOrd="0" destOrd="0" presId="urn:microsoft.com/office/officeart/2009/layout/CirclePictureHierarchy"/>
    <dgm:cxn modelId="{2A4FEECA-1678-4DA7-ABEB-8B42B80E7882}" type="presOf" srcId="{2BF4272A-1F63-4611-AC0E-0ACCFBD6377F}" destId="{437ABBFC-2BA6-476E-A7E3-2C5A7B520A8B}" srcOrd="0" destOrd="0" presId="urn:microsoft.com/office/officeart/2009/layout/CirclePictureHierarchy"/>
    <dgm:cxn modelId="{ECAE57CC-AF69-4D4A-BECF-67521FE9B5FF}" type="presOf" srcId="{97B28999-E057-407E-998A-A30ADB925DAA}" destId="{DEDFF96A-E14C-4637-9D37-02F01DA5AB37}" srcOrd="0" destOrd="0" presId="urn:microsoft.com/office/officeart/2009/layout/CirclePictureHierarchy"/>
    <dgm:cxn modelId="{7BEDDBD5-D330-4CBD-928F-0A1E06E074A7}" type="presOf" srcId="{58C25B7B-E273-425A-96BC-3354A0F407A2}" destId="{2061217F-0A25-41FF-A4CF-4881F29F870A}" srcOrd="0" destOrd="0" presId="urn:microsoft.com/office/officeart/2009/layout/CirclePictureHierarchy"/>
    <dgm:cxn modelId="{B04576D7-FD81-43EC-96A6-11C9A1DA0F89}" type="presOf" srcId="{5763868E-6F18-4D36-A881-DE5CD50DD7CD}" destId="{C9B309DE-585D-4503-91E7-0D778A332C77}" srcOrd="0" destOrd="0" presId="urn:microsoft.com/office/officeart/2009/layout/CirclePictureHierarchy"/>
    <dgm:cxn modelId="{9BB389DA-10E0-446D-8F7B-860C48580897}" type="presOf" srcId="{B0BDF075-1A53-491E-9DAF-30B6EA5E281D}" destId="{7343BE21-BC6B-4113-B8F4-5B292B6CC29C}" srcOrd="0" destOrd="0" presId="urn:microsoft.com/office/officeart/2009/layout/CirclePictureHierarchy"/>
    <dgm:cxn modelId="{A232CDDA-70D1-44BF-A59E-9442C59EE2B6}" srcId="{1A058AAE-B7C1-4FDA-98C9-9A64F96CB7A9}" destId="{1D40993E-C52D-44D6-9300-C03AB71B2D2E}" srcOrd="0" destOrd="0" parTransId="{C112644B-E7FE-4EC1-8381-2E422998F811}" sibTransId="{6D1B8CAD-B341-490B-9796-0F93B80B88BE}"/>
    <dgm:cxn modelId="{9F642EDF-9075-4A63-BC75-778151488FC9}" srcId="{1D40993E-C52D-44D6-9300-C03AB71B2D2E}" destId="{8BC63E79-387E-434C-B3C9-2E6EEF920AEC}" srcOrd="0" destOrd="0" parTransId="{6F9A8B7D-5AE7-48B4-BA22-6C4A00FB30EA}" sibTransId="{D2267FF8-1046-4D19-9B7E-963B3DB2A162}"/>
    <dgm:cxn modelId="{C1D323E2-2FA3-4AFC-8136-AAAA42E02713}" type="presOf" srcId="{1D40993E-C52D-44D6-9300-C03AB71B2D2E}" destId="{A7925582-CA42-4AF4-9093-146586AD7BB9}" srcOrd="0" destOrd="0" presId="urn:microsoft.com/office/officeart/2009/layout/CirclePictureHierarchy"/>
    <dgm:cxn modelId="{E39D2CE2-27DF-42AF-BAD3-539EC15D5E3B}" srcId="{B0BDF075-1A53-491E-9DAF-30B6EA5E281D}" destId="{9991F707-3C83-4C13-BE21-41D8259CFD05}" srcOrd="0" destOrd="0" parTransId="{5763868E-6F18-4D36-A881-DE5CD50DD7CD}" sibTransId="{9631E203-0A0B-4D99-B0FB-F0626509BF2D}"/>
    <dgm:cxn modelId="{E4407EF3-5DFD-4928-8B83-27C831951AF9}" type="presOf" srcId="{CE2D4A08-9EA7-4676-8F6E-2B35E580B9F0}" destId="{1E9EE0AC-6FAE-4720-B6FE-783B1B6AB1B1}" srcOrd="0" destOrd="0" presId="urn:microsoft.com/office/officeart/2009/layout/CirclePictureHierarchy"/>
    <dgm:cxn modelId="{571A0CF8-490D-4731-81C3-2940B6B4E368}" type="presOf" srcId="{133D2BE4-EA3C-4400-8940-BB93F4C87AFF}" destId="{05818ED6-DC54-4272-8390-D30251ADDCC8}" srcOrd="0" destOrd="0" presId="urn:microsoft.com/office/officeart/2009/layout/CirclePictureHierarchy"/>
    <dgm:cxn modelId="{5286C7F8-F515-43AE-A67D-EFA877B1C90C}" type="presOf" srcId="{16978C8A-F30A-49E8-B050-46D50382DA5A}" destId="{39F533F0-FCA4-4AE7-A23C-AE6ADF5BF91D}" srcOrd="0" destOrd="0" presId="urn:microsoft.com/office/officeart/2009/layout/CirclePictureHierarchy"/>
    <dgm:cxn modelId="{CF0827FC-724D-49A8-AD4E-1E15AE65F0C2}" type="presOf" srcId="{E5F47B31-9B0B-4FEB-9CBF-8FB6675E31E1}" destId="{D5C1C474-F0C7-430E-84C9-403BF6553B8A}" srcOrd="0" destOrd="0" presId="urn:microsoft.com/office/officeart/2009/layout/CirclePictureHierarchy"/>
    <dgm:cxn modelId="{B6DFF2FE-D6E4-41A1-846C-A24C85A1B0FA}" type="presOf" srcId="{9991F707-3C83-4C13-BE21-41D8259CFD05}" destId="{41F276C7-489F-4EDE-BD95-FABD332AC9C9}" srcOrd="0" destOrd="0" presId="urn:microsoft.com/office/officeart/2009/layout/CirclePictureHierarchy"/>
    <dgm:cxn modelId="{C49EC659-BDF5-4B27-84A6-D09B7C4BA201}" type="presParOf" srcId="{A14A1B0B-73D1-40A2-A405-1FF62A85EA25}" destId="{0CF21688-DE25-4C9E-9B6F-78051973E51F}" srcOrd="0" destOrd="0" presId="urn:microsoft.com/office/officeart/2009/layout/CirclePictureHierarchy"/>
    <dgm:cxn modelId="{968F7ED0-0354-4B2E-8A14-3BC16EC51280}" type="presParOf" srcId="{0CF21688-DE25-4C9E-9B6F-78051973E51F}" destId="{F8C39658-D207-481E-B7E5-7AF5BD594A0F}" srcOrd="0" destOrd="0" presId="urn:microsoft.com/office/officeart/2009/layout/CirclePictureHierarchy"/>
    <dgm:cxn modelId="{54E93D1B-7B5E-411F-936C-A0BC6F51E380}" type="presParOf" srcId="{F8C39658-D207-481E-B7E5-7AF5BD594A0F}" destId="{8C4ADFA7-24AE-4788-8B56-32F4D5FD3B99}" srcOrd="0" destOrd="0" presId="urn:microsoft.com/office/officeart/2009/layout/CirclePictureHierarchy"/>
    <dgm:cxn modelId="{F880433A-8875-4ED8-99A7-A800677852FC}" type="presParOf" srcId="{F8C39658-D207-481E-B7E5-7AF5BD594A0F}" destId="{C67B47C4-3CD0-4B5A-9723-14E4F731C520}" srcOrd="1" destOrd="0" presId="urn:microsoft.com/office/officeart/2009/layout/CirclePictureHierarchy"/>
    <dgm:cxn modelId="{5345D7B6-700A-498C-B669-B01E094B11BE}" type="presParOf" srcId="{0CF21688-DE25-4C9E-9B6F-78051973E51F}" destId="{60CAD57B-E35D-44D8-9817-2EAC3901F7A5}" srcOrd="1" destOrd="0" presId="urn:microsoft.com/office/officeart/2009/layout/CirclePictureHierarchy"/>
    <dgm:cxn modelId="{B8D6294D-808F-4E0A-9D0C-467DE7DA356B}" type="presParOf" srcId="{60CAD57B-E35D-44D8-9817-2EAC3901F7A5}" destId="{7F756B40-ADBC-4211-B1A1-CEBAABE3C87F}" srcOrd="0" destOrd="0" presId="urn:microsoft.com/office/officeart/2009/layout/CirclePictureHierarchy"/>
    <dgm:cxn modelId="{3AD7B10D-B1F1-42D5-821D-6FAD59501EB0}" type="presParOf" srcId="{60CAD57B-E35D-44D8-9817-2EAC3901F7A5}" destId="{051C67A6-468C-40E3-968C-775BCCFB371B}" srcOrd="1" destOrd="0" presId="urn:microsoft.com/office/officeart/2009/layout/CirclePictureHierarchy"/>
    <dgm:cxn modelId="{1E22CB89-494A-4075-95D9-8F07B2F92FC7}" type="presParOf" srcId="{051C67A6-468C-40E3-968C-775BCCFB371B}" destId="{8182DFE6-6B0F-49CC-B1AD-A4FC6DD83135}" srcOrd="0" destOrd="0" presId="urn:microsoft.com/office/officeart/2009/layout/CirclePictureHierarchy"/>
    <dgm:cxn modelId="{1EB1887A-BDEA-4CC0-9BD8-DC82A533D981}" type="presParOf" srcId="{8182DFE6-6B0F-49CC-B1AD-A4FC6DD83135}" destId="{17AD37D4-A5FD-480A-A3D7-ACBC7A533D87}" srcOrd="0" destOrd="0" presId="urn:microsoft.com/office/officeart/2009/layout/CirclePictureHierarchy"/>
    <dgm:cxn modelId="{45CDBF5D-EAD5-439A-A091-D9546327C425}" type="presParOf" srcId="{8182DFE6-6B0F-49CC-B1AD-A4FC6DD83135}" destId="{A7925582-CA42-4AF4-9093-146586AD7BB9}" srcOrd="1" destOrd="0" presId="urn:microsoft.com/office/officeart/2009/layout/CirclePictureHierarchy"/>
    <dgm:cxn modelId="{5E66F134-7C5C-41BA-A03E-8CCE2A99D4F6}" type="presParOf" srcId="{051C67A6-468C-40E3-968C-775BCCFB371B}" destId="{70C2B92D-382A-482A-AC88-31B5FE1CDBA4}" srcOrd="1" destOrd="0" presId="urn:microsoft.com/office/officeart/2009/layout/CirclePictureHierarchy"/>
    <dgm:cxn modelId="{9ECC4A15-53DB-4D00-B083-C139E8F73551}" type="presParOf" srcId="{70C2B92D-382A-482A-AC88-31B5FE1CDBA4}" destId="{21380307-06D8-47D5-975F-66489A3B742A}" srcOrd="0" destOrd="0" presId="urn:microsoft.com/office/officeart/2009/layout/CirclePictureHierarchy"/>
    <dgm:cxn modelId="{F6039BFA-0002-4833-8C9A-FFD1FFD10182}" type="presParOf" srcId="{70C2B92D-382A-482A-AC88-31B5FE1CDBA4}" destId="{1A7B94F4-6F3A-4236-BBDC-BB9922A8F2B5}" srcOrd="1" destOrd="0" presId="urn:microsoft.com/office/officeart/2009/layout/CirclePictureHierarchy"/>
    <dgm:cxn modelId="{871F1386-7D09-4E4A-B5B8-07A12E18BC52}" type="presParOf" srcId="{1A7B94F4-6F3A-4236-BBDC-BB9922A8F2B5}" destId="{E853CCEC-F2C1-4652-B20E-77A5A026293E}" srcOrd="0" destOrd="0" presId="urn:microsoft.com/office/officeart/2009/layout/CirclePictureHierarchy"/>
    <dgm:cxn modelId="{F59807AC-6FFA-4C56-93D9-1841A2FDFD71}" type="presParOf" srcId="{E853CCEC-F2C1-4652-B20E-77A5A026293E}" destId="{8ABA4CC4-B44F-4645-A16C-574F2923C04D}" srcOrd="0" destOrd="0" presId="urn:microsoft.com/office/officeart/2009/layout/CirclePictureHierarchy"/>
    <dgm:cxn modelId="{85E603AD-3BF1-495E-883A-095DD034F1B8}" type="presParOf" srcId="{E853CCEC-F2C1-4652-B20E-77A5A026293E}" destId="{BDB01B45-A33D-4F0D-86B1-4B093C3477B8}" srcOrd="1" destOrd="0" presId="urn:microsoft.com/office/officeart/2009/layout/CirclePictureHierarchy"/>
    <dgm:cxn modelId="{BEA6FCAA-B77A-43C2-A805-FDFF8E3F93D9}" type="presParOf" srcId="{1A7B94F4-6F3A-4236-BBDC-BB9922A8F2B5}" destId="{958344C1-3712-4FF3-84DD-CA2F104B0A5F}" srcOrd="1" destOrd="0" presId="urn:microsoft.com/office/officeart/2009/layout/CirclePictureHierarchy"/>
    <dgm:cxn modelId="{AF156900-CBF1-4AB6-86F2-13E8FAA8A701}" type="presParOf" srcId="{958344C1-3712-4FF3-84DD-CA2F104B0A5F}" destId="{D19D607F-10E7-4A94-AC34-7998A2DF610D}" srcOrd="0" destOrd="0" presId="urn:microsoft.com/office/officeart/2009/layout/CirclePictureHierarchy"/>
    <dgm:cxn modelId="{E19628BA-1065-44C4-A816-95E2D4843D60}" type="presParOf" srcId="{958344C1-3712-4FF3-84DD-CA2F104B0A5F}" destId="{87B9FF0A-76AE-41F4-92FF-ABDED009127E}" srcOrd="1" destOrd="0" presId="urn:microsoft.com/office/officeart/2009/layout/CirclePictureHierarchy"/>
    <dgm:cxn modelId="{46941781-6DFE-4386-81AF-636AB9968BC9}" type="presParOf" srcId="{87B9FF0A-76AE-41F4-92FF-ABDED009127E}" destId="{36FB481E-C4D9-46B2-8646-9EA8C711FE8D}" srcOrd="0" destOrd="0" presId="urn:microsoft.com/office/officeart/2009/layout/CirclePictureHierarchy"/>
    <dgm:cxn modelId="{2A97CF78-054F-4DB8-B00D-84FDBEED0BAB}" type="presParOf" srcId="{36FB481E-C4D9-46B2-8646-9EA8C711FE8D}" destId="{5FD65478-3EC1-4F62-842B-860FEEC9A5FF}" srcOrd="0" destOrd="0" presId="urn:microsoft.com/office/officeart/2009/layout/CirclePictureHierarchy"/>
    <dgm:cxn modelId="{A8F9A137-DE96-4C35-982C-E14890A0AB69}" type="presParOf" srcId="{36FB481E-C4D9-46B2-8646-9EA8C711FE8D}" destId="{05818ED6-DC54-4272-8390-D30251ADDCC8}" srcOrd="1" destOrd="0" presId="urn:microsoft.com/office/officeart/2009/layout/CirclePictureHierarchy"/>
    <dgm:cxn modelId="{4D2E65DB-0D10-4036-A4D9-AC95F297C6EF}" type="presParOf" srcId="{87B9FF0A-76AE-41F4-92FF-ABDED009127E}" destId="{A23236CC-9469-4D3D-BF1B-E3C33F06B876}" srcOrd="1" destOrd="0" presId="urn:microsoft.com/office/officeart/2009/layout/CirclePictureHierarchy"/>
    <dgm:cxn modelId="{680BB5E1-0461-45D4-A76F-53EF9727BA3F}" type="presParOf" srcId="{A23236CC-9469-4D3D-BF1B-E3C33F06B876}" destId="{AB87D488-0E9A-455D-9856-3FC060BA2532}" srcOrd="0" destOrd="0" presId="urn:microsoft.com/office/officeart/2009/layout/CirclePictureHierarchy"/>
    <dgm:cxn modelId="{4E20F5CC-3F7F-4D10-BD55-A3E104FAE8A0}" type="presParOf" srcId="{A23236CC-9469-4D3D-BF1B-E3C33F06B876}" destId="{674E3687-FE50-4841-8A4B-28862940485E}" srcOrd="1" destOrd="0" presId="urn:microsoft.com/office/officeart/2009/layout/CirclePictureHierarchy"/>
    <dgm:cxn modelId="{868B4275-EB02-4962-A8AB-E3B9B94F42E4}" type="presParOf" srcId="{674E3687-FE50-4841-8A4B-28862940485E}" destId="{A0A94857-6BC4-4ABA-9275-AA3EF1943083}" srcOrd="0" destOrd="0" presId="urn:microsoft.com/office/officeart/2009/layout/CirclePictureHierarchy"/>
    <dgm:cxn modelId="{8295F2FE-AF06-431F-85F9-759E8F44A908}" type="presParOf" srcId="{A0A94857-6BC4-4ABA-9275-AA3EF1943083}" destId="{DB7968A0-4037-4D78-93E6-16435B3631A9}" srcOrd="0" destOrd="0" presId="urn:microsoft.com/office/officeart/2009/layout/CirclePictureHierarchy"/>
    <dgm:cxn modelId="{AA45460F-31A6-41F1-887E-BCA904C6D21D}" type="presParOf" srcId="{A0A94857-6BC4-4ABA-9275-AA3EF1943083}" destId="{85520836-215B-4B35-90FA-6DABB6EFCCD4}" srcOrd="1" destOrd="0" presId="urn:microsoft.com/office/officeart/2009/layout/CirclePictureHierarchy"/>
    <dgm:cxn modelId="{752DB059-EAD9-45AC-A147-F829E8CD279A}" type="presParOf" srcId="{674E3687-FE50-4841-8A4B-28862940485E}" destId="{499105C6-B34E-4829-ABBF-CE19EE686FA7}" srcOrd="1" destOrd="0" presId="urn:microsoft.com/office/officeart/2009/layout/CirclePictureHierarchy"/>
    <dgm:cxn modelId="{6DD03056-6AE7-4C5E-A435-78619014ADE2}" type="presParOf" srcId="{499105C6-B34E-4829-ABBF-CE19EE686FA7}" destId="{437ABBFC-2BA6-476E-A7E3-2C5A7B520A8B}" srcOrd="0" destOrd="0" presId="urn:microsoft.com/office/officeart/2009/layout/CirclePictureHierarchy"/>
    <dgm:cxn modelId="{5705D26C-1361-487F-AEEC-283B95481C43}" type="presParOf" srcId="{499105C6-B34E-4829-ABBF-CE19EE686FA7}" destId="{CA02426A-DF44-467C-A042-AADB2E1C2D7D}" srcOrd="1" destOrd="0" presId="urn:microsoft.com/office/officeart/2009/layout/CirclePictureHierarchy"/>
    <dgm:cxn modelId="{B014982C-16F6-474A-87CA-21DD477648EE}" type="presParOf" srcId="{CA02426A-DF44-467C-A042-AADB2E1C2D7D}" destId="{F693E240-845C-4437-9EF3-A9530531813C}" srcOrd="0" destOrd="0" presId="urn:microsoft.com/office/officeart/2009/layout/CirclePictureHierarchy"/>
    <dgm:cxn modelId="{4171250D-5FA1-4F7F-B9A7-E531732FF061}" type="presParOf" srcId="{F693E240-845C-4437-9EF3-A9530531813C}" destId="{CC0E44F7-9982-4963-8779-ABE316DD7058}" srcOrd="0" destOrd="0" presId="urn:microsoft.com/office/officeart/2009/layout/CirclePictureHierarchy"/>
    <dgm:cxn modelId="{06C5C48C-6DBD-4E50-8514-CC899A2B1F50}" type="presParOf" srcId="{F693E240-845C-4437-9EF3-A9530531813C}" destId="{84B4BE06-6DC4-47AC-9865-7AA1900DEEF3}" srcOrd="1" destOrd="0" presId="urn:microsoft.com/office/officeart/2009/layout/CirclePictureHierarchy"/>
    <dgm:cxn modelId="{996ED16B-6A51-427E-A335-A082F3DD291A}" type="presParOf" srcId="{CA02426A-DF44-467C-A042-AADB2E1C2D7D}" destId="{4BE0EC52-D498-46C3-87A5-A16EEB7D1402}" srcOrd="1" destOrd="0" presId="urn:microsoft.com/office/officeart/2009/layout/CirclePictureHierarchy"/>
    <dgm:cxn modelId="{1434515F-19B4-4544-A110-E3B6CCFE21C1}" type="presParOf" srcId="{A23236CC-9469-4D3D-BF1B-E3C33F06B876}" destId="{E92B0876-1A70-4E7F-BB0B-07CAABA4FF7C}" srcOrd="2" destOrd="0" presId="urn:microsoft.com/office/officeart/2009/layout/CirclePictureHierarchy"/>
    <dgm:cxn modelId="{5680E3B0-FC69-4989-8589-924D990B6D28}" type="presParOf" srcId="{A23236CC-9469-4D3D-BF1B-E3C33F06B876}" destId="{F757AA51-FF3F-4E34-A833-267CAC4A3FFC}" srcOrd="3" destOrd="0" presId="urn:microsoft.com/office/officeart/2009/layout/CirclePictureHierarchy"/>
    <dgm:cxn modelId="{E3D5FFA8-4731-4F24-B74C-5781E4D828AE}" type="presParOf" srcId="{F757AA51-FF3F-4E34-A833-267CAC4A3FFC}" destId="{987F2678-C173-4030-B9B4-D7F3A5714F35}" srcOrd="0" destOrd="0" presId="urn:microsoft.com/office/officeart/2009/layout/CirclePictureHierarchy"/>
    <dgm:cxn modelId="{162A7AA1-790D-4A81-986F-31031B0E4C90}" type="presParOf" srcId="{987F2678-C173-4030-B9B4-D7F3A5714F35}" destId="{FD706BCA-02BD-45DF-8140-F69D9E619340}" srcOrd="0" destOrd="0" presId="urn:microsoft.com/office/officeart/2009/layout/CirclePictureHierarchy"/>
    <dgm:cxn modelId="{07A0CD58-F54A-41A1-88A9-8F8D2964B9D7}" type="presParOf" srcId="{987F2678-C173-4030-B9B4-D7F3A5714F35}" destId="{7D8A0464-05B3-4A1B-B430-6AAF495C53C5}" srcOrd="1" destOrd="0" presId="urn:microsoft.com/office/officeart/2009/layout/CirclePictureHierarchy"/>
    <dgm:cxn modelId="{9BFA938C-9062-4073-A8B0-21E3E6E33B26}" type="presParOf" srcId="{F757AA51-FF3F-4E34-A833-267CAC4A3FFC}" destId="{6E7C1208-7459-4F8F-AD4B-E0000FFC40D2}" srcOrd="1" destOrd="0" presId="urn:microsoft.com/office/officeart/2009/layout/CirclePictureHierarchy"/>
    <dgm:cxn modelId="{D780552B-9810-40CB-BC0F-D8F0F432806F}" type="presParOf" srcId="{958344C1-3712-4FF3-84DD-CA2F104B0A5F}" destId="{2061217F-0A25-41FF-A4CF-4881F29F870A}" srcOrd="2" destOrd="0" presId="urn:microsoft.com/office/officeart/2009/layout/CirclePictureHierarchy"/>
    <dgm:cxn modelId="{00F75E1F-D064-4F47-BACA-BA922F0C1528}" type="presParOf" srcId="{958344C1-3712-4FF3-84DD-CA2F104B0A5F}" destId="{75CF98FA-850C-4E6D-9DF5-831FA4AEF0C9}" srcOrd="3" destOrd="0" presId="urn:microsoft.com/office/officeart/2009/layout/CirclePictureHierarchy"/>
    <dgm:cxn modelId="{0D646F8F-A64B-4026-A6F3-1EEFBFDE7CB1}" type="presParOf" srcId="{75CF98FA-850C-4E6D-9DF5-831FA4AEF0C9}" destId="{6C1FA4BC-80A8-4CB9-B75A-52DFF7E250F8}" srcOrd="0" destOrd="0" presId="urn:microsoft.com/office/officeart/2009/layout/CirclePictureHierarchy"/>
    <dgm:cxn modelId="{1ACB757E-918B-4B02-B444-F31F98B7B7C0}" type="presParOf" srcId="{6C1FA4BC-80A8-4CB9-B75A-52DFF7E250F8}" destId="{43FE2212-1A77-4A36-BF0D-F10E4B4C250F}" srcOrd="0" destOrd="0" presId="urn:microsoft.com/office/officeart/2009/layout/CirclePictureHierarchy"/>
    <dgm:cxn modelId="{E1CFDEFB-8CC0-4BE6-BD98-58ACC88C3734}" type="presParOf" srcId="{6C1FA4BC-80A8-4CB9-B75A-52DFF7E250F8}" destId="{D5C1C474-F0C7-430E-84C9-403BF6553B8A}" srcOrd="1" destOrd="0" presId="urn:microsoft.com/office/officeart/2009/layout/CirclePictureHierarchy"/>
    <dgm:cxn modelId="{CB0AE9ED-E76A-4EE0-88FA-8E062F69F978}" type="presParOf" srcId="{75CF98FA-850C-4E6D-9DF5-831FA4AEF0C9}" destId="{32517C32-006D-4909-AE30-9D20677CFF32}" srcOrd="1" destOrd="0" presId="urn:microsoft.com/office/officeart/2009/layout/CirclePictureHierarchy"/>
    <dgm:cxn modelId="{4B3B1BB7-9CC4-45D8-8D0B-3DED526AA0AC}" type="presParOf" srcId="{32517C32-006D-4909-AE30-9D20677CFF32}" destId="{39F533F0-FCA4-4AE7-A23C-AE6ADF5BF91D}" srcOrd="0" destOrd="0" presId="urn:microsoft.com/office/officeart/2009/layout/CirclePictureHierarchy"/>
    <dgm:cxn modelId="{B70C1DB4-CC89-4DAC-8846-34B1A058A083}" type="presParOf" srcId="{32517C32-006D-4909-AE30-9D20677CFF32}" destId="{21C6733C-59B7-4DDD-A390-B7EAA4C6A6F2}" srcOrd="1" destOrd="0" presId="urn:microsoft.com/office/officeart/2009/layout/CirclePictureHierarchy"/>
    <dgm:cxn modelId="{D4D51A4D-7FC9-435E-94E3-B8C243BF5E6D}" type="presParOf" srcId="{21C6733C-59B7-4DDD-A390-B7EAA4C6A6F2}" destId="{B1619C9C-4F9B-4ADF-AC29-B1166CBA9080}" srcOrd="0" destOrd="0" presId="urn:microsoft.com/office/officeart/2009/layout/CirclePictureHierarchy"/>
    <dgm:cxn modelId="{235FE4A9-6E8A-48CA-9A8A-93965E4A5D28}" type="presParOf" srcId="{B1619C9C-4F9B-4ADF-AC29-B1166CBA9080}" destId="{07264F75-68A9-4F70-841F-B17CED79E747}" srcOrd="0" destOrd="0" presId="urn:microsoft.com/office/officeart/2009/layout/CirclePictureHierarchy"/>
    <dgm:cxn modelId="{6DDE4A7E-92E2-4A43-8B38-F9706BE0E93D}" type="presParOf" srcId="{B1619C9C-4F9B-4ADF-AC29-B1166CBA9080}" destId="{F004CF1A-645A-4967-B345-DE4AB410B4A0}" srcOrd="1" destOrd="0" presId="urn:microsoft.com/office/officeart/2009/layout/CirclePictureHierarchy"/>
    <dgm:cxn modelId="{C39A3B41-95C4-4C25-87E2-3B643C023C23}" type="presParOf" srcId="{21C6733C-59B7-4DDD-A390-B7EAA4C6A6F2}" destId="{5B9BA2D8-457B-448C-A5AB-F3F131350B48}" srcOrd="1" destOrd="0" presId="urn:microsoft.com/office/officeart/2009/layout/CirclePictureHierarchy"/>
    <dgm:cxn modelId="{5BCCB597-10A7-42F9-AED8-54ECA732A477}" type="presParOf" srcId="{70C2B92D-382A-482A-AC88-31B5FE1CDBA4}" destId="{FFDB9217-B495-41DA-8C5E-3DB52A0A3DAD}" srcOrd="2" destOrd="0" presId="urn:microsoft.com/office/officeart/2009/layout/CirclePictureHierarchy"/>
    <dgm:cxn modelId="{FFBDEC2C-5341-4A06-BDCF-CFE539C66D74}" type="presParOf" srcId="{70C2B92D-382A-482A-AC88-31B5FE1CDBA4}" destId="{CE113563-9763-4082-8B80-B9854B5D0B5E}" srcOrd="3" destOrd="0" presId="urn:microsoft.com/office/officeart/2009/layout/CirclePictureHierarchy"/>
    <dgm:cxn modelId="{5FE028D1-D5AD-4937-8C74-9F3C559E9CF1}" type="presParOf" srcId="{CE113563-9763-4082-8B80-B9854B5D0B5E}" destId="{5C785947-BE5C-4CBB-AE8E-B89FDEC2612F}" srcOrd="0" destOrd="0" presId="urn:microsoft.com/office/officeart/2009/layout/CirclePictureHierarchy"/>
    <dgm:cxn modelId="{8788D156-807A-4BFD-A5B3-24F15A933692}" type="presParOf" srcId="{5C785947-BE5C-4CBB-AE8E-B89FDEC2612F}" destId="{A90473C3-E166-4859-B663-863FA13E653E}" srcOrd="0" destOrd="0" presId="urn:microsoft.com/office/officeart/2009/layout/CirclePictureHierarchy"/>
    <dgm:cxn modelId="{95EBFF6F-12DF-45C3-9094-515458B057A2}" type="presParOf" srcId="{5C785947-BE5C-4CBB-AE8E-B89FDEC2612F}" destId="{874A0E6D-E67C-41C0-A0CF-3E36F28EA33C}" srcOrd="1" destOrd="0" presId="urn:microsoft.com/office/officeart/2009/layout/CirclePictureHierarchy"/>
    <dgm:cxn modelId="{4038D6F6-7EF3-4C02-9103-12E3934CC105}" type="presParOf" srcId="{CE113563-9763-4082-8B80-B9854B5D0B5E}" destId="{8615952A-ADF1-4D10-BBF2-DD5D27D138E1}" srcOrd="1" destOrd="0" presId="urn:microsoft.com/office/officeart/2009/layout/CirclePictureHierarchy"/>
    <dgm:cxn modelId="{AF87EE90-5B8B-48AE-AB2E-86D93E741A3B}" type="presParOf" srcId="{60CAD57B-E35D-44D8-9817-2EAC3901F7A5}" destId="{AE49EFF4-2E88-491A-9AF3-70238E408C0B}" srcOrd="2" destOrd="0" presId="urn:microsoft.com/office/officeart/2009/layout/CirclePictureHierarchy"/>
    <dgm:cxn modelId="{B7837846-2A13-4B99-A227-8109DCC57E00}" type="presParOf" srcId="{60CAD57B-E35D-44D8-9817-2EAC3901F7A5}" destId="{0C383208-1982-4A9D-9FC7-51D5680BD6E2}" srcOrd="3" destOrd="0" presId="urn:microsoft.com/office/officeart/2009/layout/CirclePictureHierarchy"/>
    <dgm:cxn modelId="{446C0566-6C94-43A8-8DDC-DE22566F82D5}" type="presParOf" srcId="{0C383208-1982-4A9D-9FC7-51D5680BD6E2}" destId="{44FBE880-EEFF-4CE3-BBAB-AD17D8AE2430}" srcOrd="0" destOrd="0" presId="urn:microsoft.com/office/officeart/2009/layout/CirclePictureHierarchy"/>
    <dgm:cxn modelId="{84CEF32B-600E-417E-ADBF-ED2920F87D5D}" type="presParOf" srcId="{44FBE880-EEFF-4CE3-BBAB-AD17D8AE2430}" destId="{CA414B55-87A7-4AC0-A77B-4368DE547548}" srcOrd="0" destOrd="0" presId="urn:microsoft.com/office/officeart/2009/layout/CirclePictureHierarchy"/>
    <dgm:cxn modelId="{EC639600-0581-41EA-8F25-5F2FC6109945}" type="presParOf" srcId="{44FBE880-EEFF-4CE3-BBAB-AD17D8AE2430}" destId="{7343BE21-BC6B-4113-B8F4-5B292B6CC29C}" srcOrd="1" destOrd="0" presId="urn:microsoft.com/office/officeart/2009/layout/CirclePictureHierarchy"/>
    <dgm:cxn modelId="{294AB2B6-2EEC-4C5D-A384-4B5C2C616D33}" type="presParOf" srcId="{0C383208-1982-4A9D-9FC7-51D5680BD6E2}" destId="{26C2A4E3-0E17-4A17-B360-04648937E258}" srcOrd="1" destOrd="0" presId="urn:microsoft.com/office/officeart/2009/layout/CirclePictureHierarchy"/>
    <dgm:cxn modelId="{F714A5E9-FE5E-4A69-B8FB-8ADE87DBC8C3}" type="presParOf" srcId="{26C2A4E3-0E17-4A17-B360-04648937E258}" destId="{C9B309DE-585D-4503-91E7-0D778A332C77}" srcOrd="0" destOrd="0" presId="urn:microsoft.com/office/officeart/2009/layout/CirclePictureHierarchy"/>
    <dgm:cxn modelId="{139C826A-80ED-4DA4-9576-94D69E354C06}" type="presParOf" srcId="{26C2A4E3-0E17-4A17-B360-04648937E258}" destId="{F4AE0C3F-B14B-4CB0-864D-E88C72CF642F}" srcOrd="1" destOrd="0" presId="urn:microsoft.com/office/officeart/2009/layout/CirclePictureHierarchy"/>
    <dgm:cxn modelId="{1907082C-42C5-4823-BA1B-640D84FB51C6}" type="presParOf" srcId="{F4AE0C3F-B14B-4CB0-864D-E88C72CF642F}" destId="{7F383B93-8EC5-4617-B83D-B86F257125AD}" srcOrd="0" destOrd="0" presId="urn:microsoft.com/office/officeart/2009/layout/CirclePictureHierarchy"/>
    <dgm:cxn modelId="{39F32320-88BA-4A83-8679-E7C9F6B1889B}" type="presParOf" srcId="{7F383B93-8EC5-4617-B83D-B86F257125AD}" destId="{C19E4985-C3A8-49B2-A8CF-6219D3C923B8}" srcOrd="0" destOrd="0" presId="urn:microsoft.com/office/officeart/2009/layout/CirclePictureHierarchy"/>
    <dgm:cxn modelId="{BF197CD8-AA97-4E94-AA8B-7B0E916261B4}" type="presParOf" srcId="{7F383B93-8EC5-4617-B83D-B86F257125AD}" destId="{41F276C7-489F-4EDE-BD95-FABD332AC9C9}" srcOrd="1" destOrd="0" presId="urn:microsoft.com/office/officeart/2009/layout/CirclePictureHierarchy"/>
    <dgm:cxn modelId="{71C0FA6B-BE28-4B9B-9E20-03A5C50DB391}" type="presParOf" srcId="{F4AE0C3F-B14B-4CB0-864D-E88C72CF642F}" destId="{6F6C0141-9314-41E9-9CDD-1673BE1ECC18}" srcOrd="1" destOrd="0" presId="urn:microsoft.com/office/officeart/2009/layout/CirclePictureHierarchy"/>
    <dgm:cxn modelId="{FC34AF08-99A9-4918-BE1D-3D467B9526B8}" type="presParOf" srcId="{26C2A4E3-0E17-4A17-B360-04648937E258}" destId="{1E9EE0AC-6FAE-4720-B6FE-783B1B6AB1B1}" srcOrd="2" destOrd="0" presId="urn:microsoft.com/office/officeart/2009/layout/CirclePictureHierarchy"/>
    <dgm:cxn modelId="{95724602-DF1E-434A-90F8-A06249DE878A}" type="presParOf" srcId="{26C2A4E3-0E17-4A17-B360-04648937E258}" destId="{C541E26C-ADAE-434A-B981-DC58E524E61F}" srcOrd="3" destOrd="0" presId="urn:microsoft.com/office/officeart/2009/layout/CirclePictureHierarchy"/>
    <dgm:cxn modelId="{E2499F13-C8A6-476E-BA13-7707D039E44E}" type="presParOf" srcId="{C541E26C-ADAE-434A-B981-DC58E524E61F}" destId="{8F9F983C-B088-44EC-A067-38B8911F8935}" srcOrd="0" destOrd="0" presId="urn:microsoft.com/office/officeart/2009/layout/CirclePictureHierarchy"/>
    <dgm:cxn modelId="{A5E7371F-A2E4-4ACA-B22C-0123A5C3AC92}" type="presParOf" srcId="{8F9F983C-B088-44EC-A067-38B8911F8935}" destId="{732728A4-461F-4EA6-9992-22A471D311D4}" srcOrd="0" destOrd="0" presId="urn:microsoft.com/office/officeart/2009/layout/CirclePictureHierarchy"/>
    <dgm:cxn modelId="{C7DE024A-9F91-4772-B73C-773D11629EAB}" type="presParOf" srcId="{8F9F983C-B088-44EC-A067-38B8911F8935}" destId="{DEDFF96A-E14C-4637-9D37-02F01DA5AB37}" srcOrd="1" destOrd="0" presId="urn:microsoft.com/office/officeart/2009/layout/CirclePictureHierarchy"/>
    <dgm:cxn modelId="{9A906F10-7AB1-40AD-9416-C0B31DF4B6B4}" type="presParOf" srcId="{C541E26C-ADAE-434A-B981-DC58E524E61F}" destId="{85E71F63-594F-4947-BB67-0795613BF38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EE0AC-6FAE-4720-B6FE-783B1B6AB1B1}">
      <dsp:nvSpPr>
        <dsp:cNvPr id="0" name=""/>
        <dsp:cNvSpPr/>
      </dsp:nvSpPr>
      <dsp:spPr>
        <a:xfrm>
          <a:off x="5855172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744072" y="85906"/>
              </a:lnTo>
              <a:lnTo>
                <a:pt x="744072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309DE-585D-4503-91E7-0D778A332C77}">
      <dsp:nvSpPr>
        <dsp:cNvPr id="0" name=""/>
        <dsp:cNvSpPr/>
      </dsp:nvSpPr>
      <dsp:spPr>
        <a:xfrm>
          <a:off x="5111100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744072" y="0"/>
              </a:moveTo>
              <a:lnTo>
                <a:pt x="744072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9EFF4-2E88-491A-9AF3-70238E408C0B}">
      <dsp:nvSpPr>
        <dsp:cNvPr id="0" name=""/>
        <dsp:cNvSpPr/>
      </dsp:nvSpPr>
      <dsp:spPr>
        <a:xfrm>
          <a:off x="4367027" y="1115779"/>
          <a:ext cx="1488144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1488144" y="85906"/>
              </a:lnTo>
              <a:lnTo>
                <a:pt x="1488144" y="170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B9217-B495-41DA-8C5E-3DB52A0A3DAD}">
      <dsp:nvSpPr>
        <dsp:cNvPr id="0" name=""/>
        <dsp:cNvSpPr/>
      </dsp:nvSpPr>
      <dsp:spPr>
        <a:xfrm>
          <a:off x="2878882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744072" y="85906"/>
              </a:lnTo>
              <a:lnTo>
                <a:pt x="744072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533F0-FCA4-4AE7-A23C-AE6ADF5BF91D}">
      <dsp:nvSpPr>
        <dsp:cNvPr id="0" name=""/>
        <dsp:cNvSpPr/>
      </dsp:nvSpPr>
      <dsp:spPr>
        <a:xfrm>
          <a:off x="3205199" y="3250591"/>
          <a:ext cx="91440" cy="170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1217F-0A25-41FF-A4CF-4881F29F870A}">
      <dsp:nvSpPr>
        <dsp:cNvPr id="0" name=""/>
        <dsp:cNvSpPr/>
      </dsp:nvSpPr>
      <dsp:spPr>
        <a:xfrm>
          <a:off x="2134810" y="2538987"/>
          <a:ext cx="1116108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1116108" y="85906"/>
              </a:lnTo>
              <a:lnTo>
                <a:pt x="1116108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B0876-1A70-4E7F-BB0B-07CAABA4FF7C}">
      <dsp:nvSpPr>
        <dsp:cNvPr id="0" name=""/>
        <dsp:cNvSpPr/>
      </dsp:nvSpPr>
      <dsp:spPr>
        <a:xfrm>
          <a:off x="1018701" y="3250591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744072" y="85906"/>
              </a:lnTo>
              <a:lnTo>
                <a:pt x="744072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ABBFC-2BA6-476E-A7E3-2C5A7B520A8B}">
      <dsp:nvSpPr>
        <dsp:cNvPr id="0" name=""/>
        <dsp:cNvSpPr/>
      </dsp:nvSpPr>
      <dsp:spPr>
        <a:xfrm>
          <a:off x="228909" y="3962194"/>
          <a:ext cx="91440" cy="170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7D488-0E9A-455D-9856-3FC060BA2532}">
      <dsp:nvSpPr>
        <dsp:cNvPr id="0" name=""/>
        <dsp:cNvSpPr/>
      </dsp:nvSpPr>
      <dsp:spPr>
        <a:xfrm>
          <a:off x="274629" y="3250591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744072" y="0"/>
              </a:moveTo>
              <a:lnTo>
                <a:pt x="744072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D607F-10E7-4A94-AC34-7998A2DF610D}">
      <dsp:nvSpPr>
        <dsp:cNvPr id="0" name=""/>
        <dsp:cNvSpPr/>
      </dsp:nvSpPr>
      <dsp:spPr>
        <a:xfrm>
          <a:off x="1018701" y="2538987"/>
          <a:ext cx="1116108" cy="170460"/>
        </a:xfrm>
        <a:custGeom>
          <a:avLst/>
          <a:gdLst/>
          <a:ahLst/>
          <a:cxnLst/>
          <a:rect l="0" t="0" r="0" b="0"/>
          <a:pathLst>
            <a:path>
              <a:moveTo>
                <a:pt x="1116108" y="0"/>
              </a:moveTo>
              <a:lnTo>
                <a:pt x="1116108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80307-06D8-47D5-975F-66489A3B742A}">
      <dsp:nvSpPr>
        <dsp:cNvPr id="0" name=""/>
        <dsp:cNvSpPr/>
      </dsp:nvSpPr>
      <dsp:spPr>
        <a:xfrm>
          <a:off x="2134810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744072" y="0"/>
              </a:moveTo>
              <a:lnTo>
                <a:pt x="744072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56B40-ADBC-4211-B1A1-CEBAABE3C87F}">
      <dsp:nvSpPr>
        <dsp:cNvPr id="0" name=""/>
        <dsp:cNvSpPr/>
      </dsp:nvSpPr>
      <dsp:spPr>
        <a:xfrm>
          <a:off x="2878882" y="1115779"/>
          <a:ext cx="1488144" cy="170460"/>
        </a:xfrm>
        <a:custGeom>
          <a:avLst/>
          <a:gdLst/>
          <a:ahLst/>
          <a:cxnLst/>
          <a:rect l="0" t="0" r="0" b="0"/>
          <a:pathLst>
            <a:path>
              <a:moveTo>
                <a:pt x="1488144" y="0"/>
              </a:moveTo>
              <a:lnTo>
                <a:pt x="1488144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ADFA7-24AE-4788-8B56-32F4D5FD3B99}">
      <dsp:nvSpPr>
        <dsp:cNvPr id="0" name=""/>
        <dsp:cNvSpPr/>
      </dsp:nvSpPr>
      <dsp:spPr>
        <a:xfrm>
          <a:off x="4096456" y="574636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B47C4-3CD0-4B5A-9723-14E4F731C520}">
      <dsp:nvSpPr>
        <dsp:cNvPr id="0" name=""/>
        <dsp:cNvSpPr/>
      </dsp:nvSpPr>
      <dsp:spPr>
        <a:xfrm>
          <a:off x="4637599" y="573283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</a:t>
          </a:r>
          <a:endParaRPr lang="ko-KR" altLang="en-US" sz="1900" kern="1200" dirty="0"/>
        </a:p>
      </dsp:txBody>
      <dsp:txXfrm>
        <a:off x="4637599" y="573283"/>
        <a:ext cx="811715" cy="541143"/>
      </dsp:txXfrm>
    </dsp:sp>
    <dsp:sp modelId="{17AD37D4-A5FD-480A-A3D7-ACBC7A533D87}">
      <dsp:nvSpPr>
        <dsp:cNvPr id="0" name=""/>
        <dsp:cNvSpPr/>
      </dsp:nvSpPr>
      <dsp:spPr>
        <a:xfrm>
          <a:off x="2608311" y="1286239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25582-CA42-4AF4-9093-146586AD7BB9}">
      <dsp:nvSpPr>
        <dsp:cNvPr id="0" name=""/>
        <dsp:cNvSpPr/>
      </dsp:nvSpPr>
      <dsp:spPr>
        <a:xfrm>
          <a:off x="3149454" y="1284887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</a:t>
          </a:r>
          <a:endParaRPr lang="ko-KR" altLang="en-US" sz="1900" kern="1200" dirty="0"/>
        </a:p>
      </dsp:txBody>
      <dsp:txXfrm>
        <a:off x="3149454" y="1284887"/>
        <a:ext cx="811715" cy="541143"/>
      </dsp:txXfrm>
    </dsp:sp>
    <dsp:sp modelId="{8ABA4CC4-B44F-4645-A16C-574F2923C04D}">
      <dsp:nvSpPr>
        <dsp:cNvPr id="0" name=""/>
        <dsp:cNvSpPr/>
      </dsp:nvSpPr>
      <dsp:spPr>
        <a:xfrm>
          <a:off x="1864238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01B45-A33D-4F0D-86B1-4B093C3477B8}">
      <dsp:nvSpPr>
        <dsp:cNvPr id="0" name=""/>
        <dsp:cNvSpPr/>
      </dsp:nvSpPr>
      <dsp:spPr>
        <a:xfrm>
          <a:off x="2405382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</a:t>
          </a:r>
          <a:endParaRPr lang="ko-KR" altLang="en-US" sz="1900" kern="1200" dirty="0"/>
        </a:p>
      </dsp:txBody>
      <dsp:txXfrm>
        <a:off x="2405382" y="1996490"/>
        <a:ext cx="811715" cy="541143"/>
      </dsp:txXfrm>
    </dsp:sp>
    <dsp:sp modelId="{5FD65478-3EC1-4F62-842B-860FEEC9A5FF}">
      <dsp:nvSpPr>
        <dsp:cNvPr id="0" name=""/>
        <dsp:cNvSpPr/>
      </dsp:nvSpPr>
      <dsp:spPr>
        <a:xfrm>
          <a:off x="748130" y="2709447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18ED6-DC54-4272-8390-D30251ADDCC8}">
      <dsp:nvSpPr>
        <dsp:cNvPr id="0" name=""/>
        <dsp:cNvSpPr/>
      </dsp:nvSpPr>
      <dsp:spPr>
        <a:xfrm>
          <a:off x="1289273" y="2708094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</a:t>
          </a:r>
          <a:endParaRPr lang="ko-KR" altLang="en-US" sz="1900" kern="1200" dirty="0"/>
        </a:p>
      </dsp:txBody>
      <dsp:txXfrm>
        <a:off x="1289273" y="2708094"/>
        <a:ext cx="811715" cy="541143"/>
      </dsp:txXfrm>
    </dsp:sp>
    <dsp:sp modelId="{DB7968A0-4037-4D78-93E6-16435B3631A9}">
      <dsp:nvSpPr>
        <dsp:cNvPr id="0" name=""/>
        <dsp:cNvSpPr/>
      </dsp:nvSpPr>
      <dsp:spPr>
        <a:xfrm>
          <a:off x="4057" y="3421051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20836-215B-4B35-90FA-6DABB6EFCCD4}">
      <dsp:nvSpPr>
        <dsp:cNvPr id="0" name=""/>
        <dsp:cNvSpPr/>
      </dsp:nvSpPr>
      <dsp:spPr>
        <a:xfrm>
          <a:off x="545201" y="3419698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u</a:t>
          </a:r>
          <a:endParaRPr lang="ko-KR" altLang="en-US" sz="1900" kern="1200" dirty="0"/>
        </a:p>
      </dsp:txBody>
      <dsp:txXfrm>
        <a:off x="545201" y="3419698"/>
        <a:ext cx="811715" cy="541143"/>
      </dsp:txXfrm>
    </dsp:sp>
    <dsp:sp modelId="{CC0E44F7-9982-4963-8779-ABE316DD7058}">
      <dsp:nvSpPr>
        <dsp:cNvPr id="0" name=""/>
        <dsp:cNvSpPr/>
      </dsp:nvSpPr>
      <dsp:spPr>
        <a:xfrm>
          <a:off x="4057" y="4132655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4BE06-6DC4-47AC-9865-7AA1900DEEF3}">
      <dsp:nvSpPr>
        <dsp:cNvPr id="0" name=""/>
        <dsp:cNvSpPr/>
      </dsp:nvSpPr>
      <dsp:spPr>
        <a:xfrm>
          <a:off x="545201" y="4131302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</a:t>
          </a:r>
          <a:endParaRPr lang="ko-KR" altLang="en-US" sz="1900" kern="1200" dirty="0"/>
        </a:p>
      </dsp:txBody>
      <dsp:txXfrm>
        <a:off x="545201" y="4131302"/>
        <a:ext cx="811715" cy="541143"/>
      </dsp:txXfrm>
    </dsp:sp>
    <dsp:sp modelId="{FD706BCA-02BD-45DF-8140-F69D9E619340}">
      <dsp:nvSpPr>
        <dsp:cNvPr id="0" name=""/>
        <dsp:cNvSpPr/>
      </dsp:nvSpPr>
      <dsp:spPr>
        <a:xfrm>
          <a:off x="1492202" y="3421051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A0464-05B3-4A1B-B430-6AAF495C53C5}">
      <dsp:nvSpPr>
        <dsp:cNvPr id="0" name=""/>
        <dsp:cNvSpPr/>
      </dsp:nvSpPr>
      <dsp:spPr>
        <a:xfrm>
          <a:off x="2033346" y="3419698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</a:t>
          </a:r>
          <a:endParaRPr lang="ko-KR" altLang="en-US" sz="1900" kern="1200" dirty="0"/>
        </a:p>
      </dsp:txBody>
      <dsp:txXfrm>
        <a:off x="2033346" y="3419698"/>
        <a:ext cx="811715" cy="541143"/>
      </dsp:txXfrm>
    </dsp:sp>
    <dsp:sp modelId="{43FE2212-1A77-4A36-BF0D-F10E4B4C250F}">
      <dsp:nvSpPr>
        <dsp:cNvPr id="0" name=""/>
        <dsp:cNvSpPr/>
      </dsp:nvSpPr>
      <dsp:spPr>
        <a:xfrm>
          <a:off x="2980347" y="2709447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1C474-F0C7-430E-84C9-403BF6553B8A}">
      <dsp:nvSpPr>
        <dsp:cNvPr id="0" name=""/>
        <dsp:cNvSpPr/>
      </dsp:nvSpPr>
      <dsp:spPr>
        <a:xfrm>
          <a:off x="3521490" y="2708094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u</a:t>
          </a:r>
          <a:endParaRPr lang="ko-KR" altLang="en-US" sz="1900" kern="1200" dirty="0"/>
        </a:p>
      </dsp:txBody>
      <dsp:txXfrm>
        <a:off x="3521490" y="2708094"/>
        <a:ext cx="811715" cy="541143"/>
      </dsp:txXfrm>
    </dsp:sp>
    <dsp:sp modelId="{07264F75-68A9-4F70-841F-B17CED79E747}">
      <dsp:nvSpPr>
        <dsp:cNvPr id="0" name=""/>
        <dsp:cNvSpPr/>
      </dsp:nvSpPr>
      <dsp:spPr>
        <a:xfrm>
          <a:off x="2980347" y="3421051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CF1A-645A-4967-B345-DE4AB410B4A0}">
      <dsp:nvSpPr>
        <dsp:cNvPr id="0" name=""/>
        <dsp:cNvSpPr/>
      </dsp:nvSpPr>
      <dsp:spPr>
        <a:xfrm>
          <a:off x="3521490" y="3419698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</a:t>
          </a:r>
          <a:endParaRPr lang="ko-KR" altLang="en-US" sz="1900" kern="1200" dirty="0"/>
        </a:p>
      </dsp:txBody>
      <dsp:txXfrm>
        <a:off x="3521490" y="3419698"/>
        <a:ext cx="811715" cy="541143"/>
      </dsp:txXfrm>
    </dsp:sp>
    <dsp:sp modelId="{A90473C3-E166-4859-B663-863FA13E653E}">
      <dsp:nvSpPr>
        <dsp:cNvPr id="0" name=""/>
        <dsp:cNvSpPr/>
      </dsp:nvSpPr>
      <dsp:spPr>
        <a:xfrm>
          <a:off x="3352383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0E6D-E67C-41C0-A0CF-3E36F28EA33C}">
      <dsp:nvSpPr>
        <dsp:cNvPr id="0" name=""/>
        <dsp:cNvSpPr/>
      </dsp:nvSpPr>
      <dsp:spPr>
        <a:xfrm>
          <a:off x="3893527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</a:t>
          </a:r>
          <a:endParaRPr lang="ko-KR" altLang="en-US" sz="1900" kern="1200" dirty="0"/>
        </a:p>
      </dsp:txBody>
      <dsp:txXfrm>
        <a:off x="3893527" y="1996490"/>
        <a:ext cx="811715" cy="541143"/>
      </dsp:txXfrm>
    </dsp:sp>
    <dsp:sp modelId="{CA414B55-87A7-4AC0-A77B-4368DE547548}">
      <dsp:nvSpPr>
        <dsp:cNvPr id="0" name=""/>
        <dsp:cNvSpPr/>
      </dsp:nvSpPr>
      <dsp:spPr>
        <a:xfrm>
          <a:off x="5584600" y="1286239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3BE21-BC6B-4113-B8F4-5B292B6CC29C}">
      <dsp:nvSpPr>
        <dsp:cNvPr id="0" name=""/>
        <dsp:cNvSpPr/>
      </dsp:nvSpPr>
      <dsp:spPr>
        <a:xfrm>
          <a:off x="6148261" y="1279259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</a:t>
          </a:r>
          <a:endParaRPr lang="ko-KR" altLang="en-US" sz="1900" kern="1200" dirty="0"/>
        </a:p>
      </dsp:txBody>
      <dsp:txXfrm>
        <a:off x="6148261" y="1279259"/>
        <a:ext cx="811715" cy="541143"/>
      </dsp:txXfrm>
    </dsp:sp>
    <dsp:sp modelId="{C19E4985-C3A8-49B2-A8CF-6219D3C923B8}">
      <dsp:nvSpPr>
        <dsp:cNvPr id="0" name=""/>
        <dsp:cNvSpPr/>
      </dsp:nvSpPr>
      <dsp:spPr>
        <a:xfrm>
          <a:off x="4840528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76C7-489F-4EDE-BD95-FABD332AC9C9}">
      <dsp:nvSpPr>
        <dsp:cNvPr id="0" name=""/>
        <dsp:cNvSpPr/>
      </dsp:nvSpPr>
      <dsp:spPr>
        <a:xfrm>
          <a:off x="5381672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</a:t>
          </a:r>
          <a:endParaRPr lang="ko-KR" altLang="en-US" sz="1900" kern="1200" dirty="0"/>
        </a:p>
      </dsp:txBody>
      <dsp:txXfrm>
        <a:off x="5381672" y="1996490"/>
        <a:ext cx="811715" cy="541143"/>
      </dsp:txXfrm>
    </dsp:sp>
    <dsp:sp modelId="{732728A4-461F-4EA6-9992-22A471D311D4}">
      <dsp:nvSpPr>
        <dsp:cNvPr id="0" name=""/>
        <dsp:cNvSpPr/>
      </dsp:nvSpPr>
      <dsp:spPr>
        <a:xfrm>
          <a:off x="6328673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FF96A-E14C-4637-9D37-02F01DA5AB37}">
      <dsp:nvSpPr>
        <dsp:cNvPr id="0" name=""/>
        <dsp:cNvSpPr/>
      </dsp:nvSpPr>
      <dsp:spPr>
        <a:xfrm>
          <a:off x="6869816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u</a:t>
          </a:r>
          <a:endParaRPr lang="ko-KR" altLang="en-US" sz="1900" kern="1200" dirty="0"/>
        </a:p>
      </dsp:txBody>
      <dsp:txXfrm>
        <a:off x="6869816" y="1996490"/>
        <a:ext cx="811715" cy="54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4:59:35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97,'739'12,"-327"-4,246 10,-558-8,-60-4,46-1,60-5,444-19,-482 6,25-2,142 1,-245 13,51-8,-27 1,261-34,-215 33,114 6,4 1,-128-8,22 0,421 9,-257 2,-257-1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4:59:56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1 135,'8'1,"1"0,-1 1,0 0,0 0,0 1,0 0,12 6,-10-4,1-1,0 0,0 0,12 2,77 4,182-5,-200-6,-77 1,599-17,335-76,-394 34,-542 58,43-4,0 2,61 4,162 2,-152-4,225-9,42 1,1455 11,-939-4,-321 28,-386-5,84 10,-158-12,84 9,281 16,-300-25,-162-17,-4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5:00:09.9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0 214,'118'0,"629"-10,175 0,-52 11,-472-1,-136-10,28 0,-171 1,-9-1,174 0,71 0,-285 7,112-21,-137 17,287-36,-116 24,-109 11,75-3,259-3,109 8,-316 8,574-2,-685 9,5 1,-66-11,66 2,-76 8,-38-5,1-2,19 2,-18-3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5:00:15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1 174,'146'-1,"153"3,-265 1,0 2,58 16,-60-12,0-2,62 6,-4-4,-55-4,40 0,212-6,1077-16,-925 16,-26 0,-34-24,-207 11,-92 8,156-7,91 3,41 0,-190 2,-35 0,598-45,-591 48,-38 2,-30-4,29-2,705 5,-458 6,-100-1,275-3,-302-15,-200 14,30-4,57-3,-19 11,55-3,-88-7,-42 4,33 0,98 5,-138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5:00:19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41,'285'-1,"1105"16,-1138 13,-69-4,407 5,8-27,-310-3,-273 0,0-1,25-5,24-3,13 3,86-19,-45 5,-76 16,46 2,3-1,275-6,-333 8,39-6,19-2,74 0,72-1,1370 12,-1590-1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D4AA-0A05-4C71-A2D7-C5FA1014B868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93F06-876C-4D7C-B6AA-4F82F9D31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1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백준 암호 만들기 문제 발표를 맡은 </a:t>
            </a:r>
            <a:r>
              <a:rPr lang="en-US" altLang="ko-KR" dirty="0"/>
              <a:t>3</a:t>
            </a:r>
            <a:r>
              <a:rPr lang="ko-KR" altLang="en-US" dirty="0"/>
              <a:t>조 이수민입니다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발표는 크게 백트래킹에 대한 설명</a:t>
            </a:r>
            <a:r>
              <a:rPr lang="en-US" altLang="ko-KR" dirty="0"/>
              <a:t>, </a:t>
            </a:r>
            <a:r>
              <a:rPr lang="ko-KR" altLang="en-US" dirty="0"/>
              <a:t>오늘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문제 접근 및 분석</a:t>
            </a:r>
            <a:r>
              <a:rPr lang="en-US" altLang="ko-KR" baseline="0" dirty="0"/>
              <a:t> </a:t>
            </a:r>
            <a:r>
              <a:rPr lang="ko-KR" altLang="en-US" baseline="0" dirty="0"/>
              <a:t>방법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마지막으로 코딩 후 회고의 순서로 진행하겠습니다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코드를 </a:t>
            </a:r>
            <a:r>
              <a:rPr lang="ko-KR" altLang="en-US" dirty="0" err="1"/>
              <a:t>실행할건데</a:t>
            </a:r>
            <a:r>
              <a:rPr lang="ko-KR" altLang="en-US" dirty="0"/>
              <a:t> 저희가 원하는 결과는 </a:t>
            </a:r>
            <a:r>
              <a:rPr lang="en-US" altLang="ko-KR" dirty="0" err="1"/>
              <a:t>bcst</a:t>
            </a:r>
            <a:r>
              <a:rPr lang="en-US" altLang="ko-KR" dirty="0"/>
              <a:t> -&gt; </a:t>
            </a:r>
            <a:r>
              <a:rPr lang="en-US" altLang="ko-KR" dirty="0" err="1"/>
              <a:t>bcs</a:t>
            </a:r>
            <a:r>
              <a:rPr lang="en-US" altLang="ko-KR" dirty="0"/>
              <a:t> -&gt; </a:t>
            </a:r>
            <a:r>
              <a:rPr lang="en-US" altLang="ko-KR" dirty="0" err="1"/>
              <a:t>bcsu</a:t>
            </a:r>
            <a:r>
              <a:rPr lang="en-US" altLang="ko-KR" dirty="0"/>
              <a:t> -&gt; </a:t>
            </a:r>
            <a:r>
              <a:rPr lang="ko-KR" altLang="en-US" dirty="0"/>
              <a:t>출력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여기까지만</a:t>
            </a:r>
            <a:r>
              <a:rPr lang="ko-KR" altLang="en-US" dirty="0"/>
              <a:t> 돌려보도록 하겠습니다</a:t>
            </a:r>
            <a:endParaRPr lang="en-US" altLang="ko-KR" dirty="0"/>
          </a:p>
          <a:p>
            <a:r>
              <a:rPr lang="en-US" altLang="ko-KR" dirty="0"/>
              <a:t>200</a:t>
            </a:r>
            <a:r>
              <a:rPr lang="ko-KR" altLang="en-US" dirty="0"/>
              <a:t>퍼센트 줌</a:t>
            </a:r>
            <a:endParaRPr lang="en-US" altLang="ko-KR" dirty="0"/>
          </a:p>
          <a:p>
            <a:r>
              <a:rPr lang="ko-KR" altLang="en-US" dirty="0"/>
              <a:t>여기는 제가 학교 다닐 때부터 </a:t>
            </a:r>
            <a:r>
              <a:rPr lang="ko-KR" altLang="en-US" dirty="0" err="1"/>
              <a:t>쓰던건데</a:t>
            </a:r>
            <a:r>
              <a:rPr lang="ko-KR" altLang="en-US" dirty="0"/>
              <a:t> 코드를 시각화해주는 무료</a:t>
            </a:r>
            <a:r>
              <a:rPr lang="en-US" altLang="ko-KR" dirty="0"/>
              <a:t>(</a:t>
            </a:r>
            <a:r>
              <a:rPr lang="ko-KR" altLang="en-US" dirty="0"/>
              <a:t>오픈 소스</a:t>
            </a:r>
            <a:r>
              <a:rPr lang="en-US" altLang="ko-KR" dirty="0"/>
              <a:t>) </a:t>
            </a:r>
            <a:r>
              <a:rPr lang="ko-KR" altLang="en-US" dirty="0"/>
              <a:t>사이트입니다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생각한 대로 코드가 돌아가는지 확인해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오픈 소스 중에는 여기보다 괜찮은 곳을 찾지 못해서 혹시 다른 곳 아시면 공유해 주시면 감사하겠습니다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40, 60,</a:t>
            </a:r>
            <a:r>
              <a:rPr lang="en-US" altLang="ko-KR" baseline="0" dirty="0"/>
              <a:t> 120</a:t>
            </a:r>
          </a:p>
          <a:p>
            <a:r>
              <a:rPr lang="en-US" altLang="ko-KR" baseline="0" dirty="0" err="1"/>
              <a:t>Lentgh</a:t>
            </a:r>
            <a:r>
              <a:rPr lang="en-US" altLang="ko-KR" baseline="0" dirty="0"/>
              <a:t> = </a:t>
            </a:r>
            <a:r>
              <a:rPr lang="ko-KR" altLang="en-US" baseline="0" dirty="0"/>
              <a:t>현재까지 문자열 길이</a:t>
            </a:r>
            <a:endParaRPr lang="en-US" altLang="ko-KR" baseline="0" dirty="0"/>
          </a:p>
          <a:p>
            <a:r>
              <a:rPr lang="en-US" altLang="ko-KR" baseline="0" dirty="0"/>
              <a:t>Start = </a:t>
            </a:r>
            <a:r>
              <a:rPr lang="ko-KR" altLang="en-US" baseline="0" dirty="0" err="1"/>
              <a:t>입력받은</a:t>
            </a:r>
            <a:r>
              <a:rPr lang="ko-KR" altLang="en-US" baseline="0" dirty="0"/>
              <a:t> 문자열에서 몇 번째 문자를 가리키는지</a:t>
            </a:r>
            <a:endParaRPr lang="en-US" altLang="ko-KR" baseline="0" dirty="0"/>
          </a:p>
          <a:p>
            <a:r>
              <a:rPr lang="en-US" altLang="ko-KR" baseline="0" dirty="0" err="1"/>
              <a:t>i</a:t>
            </a:r>
            <a:r>
              <a:rPr lang="en-US" altLang="ko-KR" baseline="0" dirty="0"/>
              <a:t> = </a:t>
            </a:r>
            <a:r>
              <a:rPr lang="ko-KR" altLang="en-US" baseline="0" dirty="0" err="1"/>
              <a:t>비지티드</a:t>
            </a:r>
            <a:r>
              <a:rPr lang="ko-KR" altLang="en-US" baseline="0" dirty="0"/>
              <a:t> 안에서 몇 번째를 가리키는지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8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40(</a:t>
            </a:r>
            <a:r>
              <a:rPr lang="en-US" altLang="ko-KR" dirty="0" err="1"/>
              <a:t>bcst</a:t>
            </a:r>
            <a:r>
              <a:rPr lang="en-US" altLang="ko-KR" dirty="0"/>
              <a:t>), 60(</a:t>
            </a:r>
            <a:r>
              <a:rPr lang="en-US" altLang="ko-KR" dirty="0" err="1"/>
              <a:t>bcsu</a:t>
            </a:r>
            <a:r>
              <a:rPr lang="en-US" altLang="ko-KR" dirty="0"/>
              <a:t>), 120(</a:t>
            </a:r>
            <a:r>
              <a:rPr lang="en-US" altLang="ko-KR" dirty="0" err="1"/>
              <a:t>bc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6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6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자료 출처입니다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많이 부족한 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정말 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질문 있으신 분들은 질문 해주시면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6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백트래킹입니다</a:t>
            </a:r>
            <a:r>
              <a:rPr lang="en-US" altLang="ko-KR" dirty="0"/>
              <a:t>. </a:t>
            </a:r>
            <a:r>
              <a:rPr lang="ko-KR" altLang="en-US" dirty="0"/>
              <a:t>강의나 구글링을 통해 이미 아시겠지만</a:t>
            </a:r>
            <a:endParaRPr lang="en-US" altLang="ko-KR" dirty="0"/>
          </a:p>
          <a:p>
            <a:r>
              <a:rPr lang="ko-KR" altLang="en-US" dirty="0"/>
              <a:t>백트래킹 정의 읽기</a:t>
            </a:r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DFS</a:t>
            </a:r>
            <a:r>
              <a:rPr lang="ko-KR" altLang="en-US" dirty="0"/>
              <a:t>와 크게 차이는 없지만 주어진 조건에 맞는지 확인하고 아니면 바로 그 전 상태로 돌아가서 다른 가능성을 탐색한다는 것이 다르다고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조금이라도 탐색 시간을 줄이는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운이 좋으면 한 번에 많은 양을 </a:t>
            </a:r>
            <a:r>
              <a:rPr lang="ko-KR" altLang="en-US" dirty="0" err="1"/>
              <a:t>가지치기할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위에 말씀 드린 것처럼 어떤 조건을 충족해야 하는 문제를 풀 때 특히 유용합니다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하나의 답이 아닌 여러 개의 답이 있을 때 유용합니다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반복문으로도 구현 가능하나 보통 재귀를 가장 많이 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아무리 가지치기를 해도 </a:t>
            </a:r>
            <a:r>
              <a:rPr lang="ko-KR" altLang="en-US" dirty="0" err="1"/>
              <a:t>시간복잡도는</a:t>
            </a:r>
            <a:r>
              <a:rPr lang="ko-KR" altLang="en-US" dirty="0"/>
              <a:t> 보통 </a:t>
            </a:r>
            <a:r>
              <a:rPr lang="ko-KR" altLang="en-US" dirty="0" err="1"/>
              <a:t>지수시간입니다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근데 이걸 왜 쓰냐 </a:t>
            </a:r>
            <a:r>
              <a:rPr lang="en-US" altLang="ko-KR" dirty="0"/>
              <a:t>(</a:t>
            </a:r>
            <a:r>
              <a:rPr lang="ko-KR" altLang="en-US" dirty="0"/>
              <a:t>해가 있다면 해가 보장되니까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백트래킹은 이미 우리가 많이 경험해본 것인데요</a:t>
            </a:r>
            <a:endParaRPr lang="en-US" altLang="ko-KR" dirty="0"/>
          </a:p>
          <a:p>
            <a:r>
              <a:rPr lang="ko-KR" altLang="en-US" dirty="0"/>
              <a:t>역전재판이나 회색도시 같이 선택지가 주어지는 게임들이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어떤 선택을 </a:t>
            </a:r>
            <a:r>
              <a:rPr lang="ko-KR" altLang="en-US" dirty="0" err="1"/>
              <a:t>하느냐에</a:t>
            </a:r>
            <a:r>
              <a:rPr lang="ko-KR" altLang="en-US" dirty="0"/>
              <a:t> 따라 이야기 진행이 달라지는데요</a:t>
            </a:r>
            <a:endParaRPr lang="en-US" altLang="ko-KR" dirty="0"/>
          </a:p>
          <a:p>
            <a:r>
              <a:rPr lang="ko-KR" altLang="en-US" dirty="0"/>
              <a:t>만약에 여기서 </a:t>
            </a:r>
            <a:r>
              <a:rPr lang="ko-KR" altLang="en-US" dirty="0" err="1"/>
              <a:t>그만둔다를</a:t>
            </a:r>
            <a:r>
              <a:rPr lang="ko-KR" altLang="en-US" dirty="0"/>
              <a:t> 선택하고 진행하다가 </a:t>
            </a:r>
            <a:r>
              <a:rPr lang="ko-KR" altLang="en-US" dirty="0" err="1"/>
              <a:t>배드엔딩이</a:t>
            </a:r>
            <a:r>
              <a:rPr lang="ko-KR" altLang="en-US" dirty="0"/>
              <a:t> 나온다면</a:t>
            </a:r>
            <a:r>
              <a:rPr lang="ko-KR" altLang="en-US" baseline="0" dirty="0"/>
              <a:t> 우리는 당연히 다시 이때로 돌아와서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다른 선택지인 증거를 </a:t>
            </a:r>
            <a:r>
              <a:rPr lang="ko-KR" altLang="en-US" baseline="0" dirty="0" err="1"/>
              <a:t>제출한다를</a:t>
            </a:r>
            <a:r>
              <a:rPr lang="ko-KR" altLang="en-US" baseline="0" dirty="0"/>
              <a:t> 선택할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핵심은 최대한 지금까지 선택한 것들을 유지한 채 한 칸만 돌아가서 다른 선택을 한다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다시 말해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게임을 처음부터 다시 하는게 아니라 잘못된 선택을 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혹은 했을 가능성이 있는 지점으로 돌아가서 다른 선택을 하는 것입니다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한 칸 위로</a:t>
            </a:r>
            <a:r>
              <a:rPr lang="en-US" altLang="ko-KR" baseline="0" dirty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설명을 트리 구조로 나타낸 그림입니다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말씀 드렸듯이 계속 탐색을 하다가 가지치기를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그림에는 화살표가 곧바로 옆 노드로 간다고 되어 있는데 사실은 한 칸 위로 돌아가서 그 옆으로 진행하는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0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오늘 풀 문제를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 길지만 사실 저희가 주목해야 할 것은 세 조건입니다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</a:t>
            </a:r>
            <a:r>
              <a:rPr lang="ko-KR" altLang="en-US" baseline="0" dirty="0"/>
              <a:t> 다른 </a:t>
            </a:r>
            <a:r>
              <a:rPr lang="en-US" altLang="ko-KR" baseline="0" dirty="0"/>
              <a:t>L</a:t>
            </a:r>
            <a:r>
              <a:rPr lang="ko-KR" altLang="en-US" baseline="0" dirty="0"/>
              <a:t>개의 알파벳 소문자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최소 한 개의 모음과 두 개의 자음 그리고 오름차순입니다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것처럼 여러 조건들이 있고 가능한 모든 경우의 수를 출력해야 하기 때문에</a:t>
            </a:r>
            <a:endParaRPr lang="en-US" altLang="ko-KR" baseline="0" dirty="0"/>
          </a:p>
          <a:p>
            <a:r>
              <a:rPr lang="ko-KR" altLang="en-US" baseline="0" dirty="0"/>
              <a:t>백트래킹이 가능합니다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1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코딩을 위해 좀 더 자세히 분석해보겠습니다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</a:t>
            </a:r>
            <a:r>
              <a:rPr lang="ko-KR" altLang="en-US" dirty="0" err="1"/>
              <a:t>설명드린</a:t>
            </a:r>
            <a:r>
              <a:rPr lang="ko-KR" altLang="en-US" dirty="0"/>
              <a:t> 것들을 좀 더 자세히 정의하고 저는 백트래킹 구현을 좀 더 직관적으로 볼 수 있게 </a:t>
            </a:r>
            <a:r>
              <a:rPr lang="ko-KR" altLang="en-US" dirty="0" err="1"/>
              <a:t>비지티드</a:t>
            </a:r>
            <a:r>
              <a:rPr lang="ko-KR" altLang="en-US" dirty="0"/>
              <a:t> 리스트를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7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인풋 아웃풋 사용할 자료구조를 정했으니 알고리즘 선택을 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파이썬 </a:t>
            </a:r>
            <a:r>
              <a:rPr lang="en-US" altLang="ko-KR" dirty="0"/>
              <a:t>combination</a:t>
            </a:r>
            <a:r>
              <a:rPr lang="ko-KR" altLang="en-US" dirty="0"/>
              <a:t>을 쓰면 구현이 훨씬 간단합니다</a:t>
            </a:r>
            <a:r>
              <a:rPr lang="en-US" altLang="ko-KR" dirty="0"/>
              <a:t>. </a:t>
            </a:r>
            <a:r>
              <a:rPr lang="ko-KR" altLang="en-US" dirty="0"/>
              <a:t>컴비네이션으로 가능한 모든 경우의 수를 만들고 조건으로 </a:t>
            </a:r>
            <a:r>
              <a:rPr lang="ko-KR" altLang="en-US" dirty="0" err="1"/>
              <a:t>필터하면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r>
              <a:rPr lang="ko-KR" altLang="en-US" dirty="0"/>
              <a:t>컴비네이션을 더 자세히 알아보기 위해 파이썬 도큐먼트에서 가져왔습니다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보시면 입력의 순서에 따라 사전식 순서로 방출한다고 되어 있으니 이미 정렬된 문자열을 넣어주면 아웃풋도 사전식 정렬로 나오게 됩니다</a:t>
            </a:r>
            <a:r>
              <a:rPr lang="en-US" altLang="ko-KR" dirty="0"/>
              <a:t>. </a:t>
            </a:r>
            <a:r>
              <a:rPr lang="ko-KR" altLang="en-US" dirty="0"/>
              <a:t>또한 각 조합에 반복이 없다고 나와있습니다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구현은 백트래킹으로 해보겠습니다</a:t>
            </a:r>
            <a:r>
              <a:rPr lang="en-US" altLang="ko-KR" dirty="0"/>
              <a:t>. </a:t>
            </a:r>
            <a:r>
              <a:rPr lang="ko-KR" altLang="en-US" dirty="0"/>
              <a:t>사실 이 두 알고리즘은 선후관계만 바뀐 것이나 다름없습니다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재귀로 구현할 것이기에 가장 중요한 종료 조건부터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정리한 것들을 한 줄 한 줄 그대로 코드로 구현합니다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제가 구현한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뒤에서 다시 볼 것이라 넘기겠습니다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코드를 최대한 </a:t>
            </a:r>
            <a:r>
              <a:rPr lang="ko-KR" altLang="en-US" dirty="0" err="1"/>
              <a:t>시각화하여</a:t>
            </a:r>
            <a:r>
              <a:rPr lang="ko-KR" altLang="en-US" dirty="0"/>
              <a:t> </a:t>
            </a:r>
            <a:r>
              <a:rPr lang="ko-KR" altLang="en-US" dirty="0" err="1"/>
              <a:t>실행할건데</a:t>
            </a:r>
            <a:r>
              <a:rPr lang="ko-KR" altLang="en-US" dirty="0"/>
              <a:t> 그 전에 짚어봐야 할 것이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6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예제를 보면 후보 문자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실제 암호 자릿수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a t c </a:t>
            </a:r>
            <a:r>
              <a:rPr lang="en-US" altLang="ko-KR" dirty="0" err="1"/>
              <a:t>i</a:t>
            </a:r>
            <a:r>
              <a:rPr lang="en-US" altLang="ko-KR" dirty="0"/>
              <a:t> s w 6</a:t>
            </a:r>
            <a:r>
              <a:rPr lang="ko-KR" altLang="en-US" dirty="0"/>
              <a:t>개 중에 모음이 </a:t>
            </a:r>
            <a:r>
              <a:rPr lang="en-US" altLang="ko-KR" dirty="0"/>
              <a:t>2</a:t>
            </a:r>
            <a:r>
              <a:rPr lang="ko-KR" altLang="en-US" dirty="0"/>
              <a:t>개나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개 중에 </a:t>
            </a:r>
            <a:r>
              <a:rPr lang="en-US" altLang="ko-KR" dirty="0"/>
              <a:t>4</a:t>
            </a:r>
            <a:r>
              <a:rPr lang="ko-KR" altLang="en-US" dirty="0"/>
              <a:t>개를 선택하는 경우의 수 </a:t>
            </a:r>
            <a:r>
              <a:rPr lang="en-US" altLang="ko-KR" dirty="0"/>
              <a:t>= 6</a:t>
            </a:r>
            <a:r>
              <a:rPr lang="ko-KR" altLang="en-US" dirty="0"/>
              <a:t>개 중에 </a:t>
            </a:r>
            <a:r>
              <a:rPr lang="en-US" altLang="ko-KR" dirty="0"/>
              <a:t>2</a:t>
            </a:r>
            <a:r>
              <a:rPr lang="ko-KR" altLang="en-US" dirty="0"/>
              <a:t>개를 선택 안 하는 경우의 수 </a:t>
            </a:r>
            <a:r>
              <a:rPr lang="en-US" altLang="ko-KR" dirty="0"/>
              <a:t>= 15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결과는 </a:t>
            </a:r>
            <a:r>
              <a:rPr lang="en-US" altLang="ko-KR" dirty="0"/>
              <a:t>14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Cstw</a:t>
            </a:r>
            <a:r>
              <a:rPr lang="ko-KR" altLang="en-US" dirty="0"/>
              <a:t> 하나를 제외하고는 모두 만족합니다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백트래킹은 가지 수가 많고 가지치기로 많은 가지를 쳐낼 수록 효율적으로 알고 있는데</a:t>
            </a:r>
            <a:endParaRPr lang="en-US" altLang="ko-KR" dirty="0"/>
          </a:p>
          <a:p>
            <a:r>
              <a:rPr lang="ko-KR" altLang="en-US" dirty="0"/>
              <a:t>이러면 효율이 좀 떨어질 것 같습니다</a:t>
            </a:r>
            <a:r>
              <a:rPr lang="en-US" altLang="ko-KR" dirty="0"/>
              <a:t>. </a:t>
            </a:r>
            <a:r>
              <a:rPr lang="ko-KR" altLang="en-US" dirty="0"/>
              <a:t>사실 가지치기를 위해 백트래킹 알고리즘 설계를 해도 </a:t>
            </a:r>
            <a:r>
              <a:rPr lang="ko-KR" altLang="en-US" dirty="0" err="1"/>
              <a:t>가지치기할</a:t>
            </a:r>
            <a:r>
              <a:rPr lang="ko-KR" altLang="en-US" dirty="0"/>
              <a:t> 것이 많이 </a:t>
            </a:r>
            <a:r>
              <a:rPr lang="ko-KR" altLang="en-US" dirty="0" err="1"/>
              <a:t>없을수가</a:t>
            </a:r>
            <a:r>
              <a:rPr lang="ko-KR" altLang="en-US" dirty="0"/>
              <a:t> 있고 이때는 완전탐색 </a:t>
            </a:r>
            <a:r>
              <a:rPr lang="en-US" altLang="ko-KR" dirty="0"/>
              <a:t>DFS</a:t>
            </a:r>
            <a:r>
              <a:rPr lang="ko-KR" altLang="en-US" dirty="0"/>
              <a:t>와 다르지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처음에 문제를 보고는 </a:t>
            </a:r>
            <a:r>
              <a:rPr lang="en-US" altLang="ko-KR" dirty="0"/>
              <a:t>combinations </a:t>
            </a:r>
            <a:r>
              <a:rPr lang="ko-KR" altLang="en-US" dirty="0"/>
              <a:t>를 안 쓸 이유가 없다고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조금의 효율이라도 올려보고자 예제를 조금만 바꿔서 백트래킹이 어떻게 진행되는지 간단하게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로 바꿔 최소한의 모음만 갖고 그나마도 최대한 뒤로 가도록 해봤습니다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svgsilh.com/image/1297554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FFK9ZEkU24" TargetMode="External"/><Relationship Id="rId3" Type="http://schemas.openxmlformats.org/officeDocument/2006/relationships/hyperlink" Target="https://www.youtube.com/channel/UCwFszkz9NbnQyQn5YbDfZtg" TargetMode="External"/><Relationship Id="rId7" Type="http://schemas.openxmlformats.org/officeDocument/2006/relationships/hyperlink" Target="https://m.blog.naver.com/sejigame/22213998953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jangwonyoon/TIL20.03.31-Backtracking" TargetMode="External"/><Relationship Id="rId5" Type="http://schemas.openxmlformats.org/officeDocument/2006/relationships/hyperlink" Target="https://www.acmicpc.net/problem/1759" TargetMode="External"/><Relationship Id="rId10" Type="http://schemas.openxmlformats.org/officeDocument/2006/relationships/hyperlink" Target="https://pythontutor.com/visualize.html#mode=edit" TargetMode="External"/><Relationship Id="rId4" Type="http://schemas.openxmlformats.org/officeDocument/2006/relationships/hyperlink" Target="https://blog.encrypted.gg/" TargetMode="External"/><Relationship Id="rId9" Type="http://schemas.openxmlformats.org/officeDocument/2006/relationships/hyperlink" Target="https://docs.python.org/ko/3/library/itertoo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키보드의 클로즈업">
            <a:extLst>
              <a:ext uri="{FF2B5EF4-FFF2-40B4-BE49-F238E27FC236}">
                <a16:creationId xmlns:a16="http://schemas.microsoft.com/office/drawing/2014/main" id="{C96E4C93-AF12-A8E1-D1AC-3731D093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b="13127"/>
          <a:stretch/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60BA48-308E-4711-A732-121701D47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>
                <a:solidFill>
                  <a:srgbClr val="FFFFFF"/>
                </a:solidFill>
              </a:rPr>
              <a:t>두 배열의 원소 교체</a:t>
            </a:r>
            <a:br>
              <a:rPr lang="en-US" altLang="ko-KR" sz="3000" dirty="0">
                <a:solidFill>
                  <a:srgbClr val="FFFFFF"/>
                </a:solidFill>
              </a:rPr>
            </a:br>
            <a:r>
              <a:rPr lang="en-US" altLang="ko-KR" sz="3000" dirty="0">
                <a:solidFill>
                  <a:srgbClr val="FFFFFF"/>
                </a:solidFill>
              </a:rPr>
              <a:t>(</a:t>
            </a:r>
            <a:r>
              <a:rPr lang="ko-KR" altLang="en-US" sz="3000" dirty="0">
                <a:solidFill>
                  <a:srgbClr val="FFFFFF"/>
                </a:solidFill>
              </a:rPr>
              <a:t>합 최대값 만들기</a:t>
            </a:r>
            <a:r>
              <a:rPr lang="en-US" altLang="ko-KR" sz="3000" dirty="0">
                <a:solidFill>
                  <a:srgbClr val="FFFFFF"/>
                </a:solidFill>
              </a:rPr>
              <a:t>)</a:t>
            </a:r>
            <a:endParaRPr lang="ko-KR" altLang="en-US" sz="30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DF533-18E0-488B-ACBC-1E37316B25DC}"/>
              </a:ext>
            </a:extLst>
          </p:cNvPr>
          <p:cNvSpPr txBox="1"/>
          <p:nvPr/>
        </p:nvSpPr>
        <p:spPr>
          <a:xfrm>
            <a:off x="9271001" y="5701647"/>
            <a:ext cx="169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 이수민</a:t>
            </a:r>
          </a:p>
        </p:txBody>
      </p:sp>
    </p:spTree>
    <p:extLst>
      <p:ext uri="{BB962C8B-B14F-4D97-AF65-F5344CB8AC3E}">
        <p14:creationId xmlns:p14="http://schemas.microsoft.com/office/powerpoint/2010/main" val="263542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A3AF4D4-8A8B-4C37-AC85-2346A32E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85" y="643467"/>
            <a:ext cx="4321401" cy="2543217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86ABFF0-D2E1-49AD-9F84-2ACD2878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085" y="3547749"/>
            <a:ext cx="3983394" cy="25458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29689E-88C1-4C05-96CD-57141DEC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42" y="994278"/>
            <a:ext cx="4183681" cy="20425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FBFFC1-EE91-4E12-9CE7-A7CDACAA6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642" y="3821182"/>
            <a:ext cx="3445810" cy="18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5C27610-E2CF-4324-8669-B31EBBAD3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494416"/>
              </p:ext>
            </p:extLst>
          </p:nvPr>
        </p:nvGraphicFramePr>
        <p:xfrm>
          <a:off x="2158678" y="719667"/>
          <a:ext cx="7685590" cy="524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AD0CDF13-0B3F-48FC-B90E-90B46C9B0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427685" y="3194612"/>
            <a:ext cx="843374" cy="6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1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E4614-980E-413C-95B8-DD3AE49BD673}"/>
              </a:ext>
            </a:extLst>
          </p:cNvPr>
          <p:cNvSpPr txBox="1"/>
          <p:nvPr/>
        </p:nvSpPr>
        <p:spPr>
          <a:xfrm>
            <a:off x="536028" y="969579"/>
            <a:ext cx="1085455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회고</a:t>
            </a:r>
            <a:r>
              <a:rPr lang="en-US" altLang="ko-KR" sz="2400" dirty="0"/>
              <a:t>/</a:t>
            </a:r>
            <a:r>
              <a:rPr lang="ko-KR" altLang="en-US" sz="2400" dirty="0"/>
              <a:t>아쉬운 점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백준 기준 </a:t>
            </a:r>
            <a:r>
              <a:rPr lang="en-US" altLang="ko-KR" sz="2400" dirty="0"/>
              <a:t>Combinations</a:t>
            </a:r>
            <a:r>
              <a:rPr lang="ko-KR" altLang="en-US" sz="2400" dirty="0"/>
              <a:t>와 백트래킹의 실행 속도 차이가 거의 없었다</a:t>
            </a:r>
            <a:r>
              <a:rPr lang="en-US" altLang="ko-KR" sz="2400" dirty="0"/>
              <a:t>. (</a:t>
            </a:r>
            <a:r>
              <a:rPr lang="ko-KR" altLang="en-US" sz="2400" dirty="0"/>
              <a:t>둘 다 대략 </a:t>
            </a:r>
            <a:r>
              <a:rPr lang="en-US" altLang="ko-KR" sz="2400" dirty="0"/>
              <a:t>60 ~ 70ms)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PyCharm</a:t>
            </a:r>
            <a:r>
              <a:rPr lang="ko-KR" altLang="en-US" sz="2400" dirty="0"/>
              <a:t> 기준 </a:t>
            </a:r>
            <a:r>
              <a:rPr lang="en-US" altLang="ko-KR" sz="2400" dirty="0"/>
              <a:t>combinations</a:t>
            </a:r>
            <a:r>
              <a:rPr lang="ko-KR" altLang="en-US" sz="2400" dirty="0"/>
              <a:t>가 </a:t>
            </a:r>
            <a:r>
              <a:rPr lang="en-US" altLang="ko-KR" sz="2400" dirty="0"/>
              <a:t>4~10</a:t>
            </a:r>
            <a:r>
              <a:rPr lang="ko-KR" altLang="en-US" sz="2400" dirty="0"/>
              <a:t>배 빨랐다</a:t>
            </a:r>
            <a:r>
              <a:rPr lang="en-US" altLang="ko-KR" sz="2400" dirty="0"/>
              <a:t>.</a:t>
            </a:r>
            <a:r>
              <a:rPr lang="ko-KR" altLang="en-US" sz="2400" dirty="0"/>
              <a:t>입력 크기가 크지 않아서</a:t>
            </a:r>
            <a:r>
              <a:rPr lang="en-US" altLang="ko-KR" sz="2400" dirty="0"/>
              <a:t>(?)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코드를 조금 더 간결하게 쓰면 어땠을까</a:t>
            </a:r>
            <a:r>
              <a:rPr lang="en-US" altLang="ko-KR" sz="2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Visited</a:t>
            </a:r>
            <a:r>
              <a:rPr lang="ko-KR" altLang="en-US" sz="2400" dirty="0"/>
              <a:t>와 </a:t>
            </a:r>
            <a:r>
              <a:rPr lang="en-US" altLang="ko-KR" sz="2400" dirty="0"/>
              <a:t>password </a:t>
            </a:r>
            <a:r>
              <a:rPr lang="ko-KR" altLang="en-US" sz="2400" dirty="0"/>
              <a:t>리스트를 따로 만들지 않고 해결할 수 있었을 것 같다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변수의 수 또한 줄일 수 있었다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문자열 길이가 </a:t>
            </a:r>
            <a:r>
              <a:rPr lang="en-US" altLang="ko-KR" sz="2400" dirty="0"/>
              <a:t>4</a:t>
            </a:r>
            <a:r>
              <a:rPr lang="ko-KR" altLang="en-US" sz="2400" dirty="0"/>
              <a:t>이상일 때만 조건을 확인했으면 좋았을 것이다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78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E9E96-3ABE-4FA7-A9A4-4479759D9785}"/>
              </a:ext>
            </a:extLst>
          </p:cNvPr>
          <p:cNvSpPr txBox="1"/>
          <p:nvPr/>
        </p:nvSpPr>
        <p:spPr>
          <a:xfrm>
            <a:off x="510981" y="780701"/>
            <a:ext cx="1013361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자료 출처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  </a:t>
            </a:r>
            <a:r>
              <a:rPr lang="ko-KR" altLang="en-US" sz="2000" dirty="0"/>
              <a:t>파이썬 알고리즘 인터뷰 </a:t>
            </a:r>
            <a:r>
              <a:rPr lang="en-US" altLang="ko-KR" sz="2000" dirty="0"/>
              <a:t>(</a:t>
            </a:r>
            <a:r>
              <a:rPr lang="ko-KR" altLang="en-US" sz="2000" dirty="0"/>
              <a:t>백트래킹 정의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유튜브 </a:t>
            </a:r>
            <a:r>
              <a:rPr lang="en-US" altLang="ko-KR" sz="2000" dirty="0"/>
              <a:t>Barking Dog, </a:t>
            </a:r>
            <a:r>
              <a:rPr lang="en-US" altLang="ko-KR" sz="2000" dirty="0">
                <a:hlinkClick r:id="rId3"/>
              </a:rPr>
              <a:t>https://www.youtube.com/channel/UCwFszkz9NbnQyQn5YbDfZtg</a:t>
            </a:r>
            <a:r>
              <a:rPr lang="en-US" altLang="ko-KR" sz="2000" dirty="0"/>
              <a:t> (</a:t>
            </a:r>
            <a:r>
              <a:rPr lang="ko-KR" altLang="en-US" sz="2000" dirty="0"/>
              <a:t>백트래킹 정의 및 설명 아이디어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블로그 </a:t>
            </a:r>
            <a:r>
              <a:rPr lang="en-US" altLang="ko-KR" sz="2000" dirty="0"/>
              <a:t>Barking Dog, </a:t>
            </a:r>
            <a:r>
              <a:rPr lang="en-US" altLang="ko-KR" sz="2000" dirty="0">
                <a:hlinkClick r:id="rId4"/>
              </a:rPr>
              <a:t>https://blog.encrypted.gg/</a:t>
            </a:r>
            <a:r>
              <a:rPr lang="en-US" altLang="ko-KR" sz="2000" dirty="0"/>
              <a:t> (</a:t>
            </a:r>
            <a:r>
              <a:rPr lang="ko-KR" altLang="en-US" sz="2000" dirty="0"/>
              <a:t>백트래킹 정의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  </a:t>
            </a:r>
            <a:r>
              <a:rPr lang="ko-KR" altLang="en-US" sz="2000" dirty="0"/>
              <a:t>백준</a:t>
            </a:r>
            <a:r>
              <a:rPr lang="en-US" altLang="ko-KR" sz="2000" dirty="0"/>
              <a:t>, </a:t>
            </a:r>
            <a:r>
              <a:rPr lang="en-US" altLang="ko-KR" sz="2000" dirty="0">
                <a:hlinkClick r:id="rId5"/>
              </a:rPr>
              <a:t>https://www.acmicpc.net/problem/1759</a:t>
            </a:r>
            <a:r>
              <a:rPr lang="en-US" altLang="ko-KR" sz="2000" dirty="0"/>
              <a:t> (</a:t>
            </a:r>
            <a:r>
              <a:rPr lang="ko-KR" altLang="en-US" sz="2000" dirty="0"/>
              <a:t>문제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  </a:t>
            </a:r>
            <a:r>
              <a:rPr lang="en-US" altLang="ko-KR" sz="2000" dirty="0">
                <a:hlinkClick r:id="rId6"/>
              </a:rPr>
              <a:t>https://velog.io/@jangwonyoon/TIL20.03.31-Backtracking</a:t>
            </a:r>
            <a:r>
              <a:rPr lang="en-US" altLang="ko-KR" sz="2000" dirty="0"/>
              <a:t> (</a:t>
            </a:r>
            <a:r>
              <a:rPr lang="ko-KR" altLang="en-US" sz="2000" dirty="0"/>
              <a:t>백트래킹 트리 이미지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  </a:t>
            </a:r>
            <a:r>
              <a:rPr lang="en-US" altLang="ko-KR" sz="2000" dirty="0">
                <a:hlinkClick r:id="rId7"/>
              </a:rPr>
              <a:t>https://m.blog.naver.com/sejigame/222139989539</a:t>
            </a:r>
            <a:r>
              <a:rPr lang="en-US" altLang="ko-KR" sz="2000" dirty="0"/>
              <a:t> (</a:t>
            </a:r>
            <a:r>
              <a:rPr lang="ko-KR" altLang="en-US" sz="2000" dirty="0"/>
              <a:t>역전재판 이미지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hlinkClick r:id="rId8"/>
              </a:rPr>
              <a:t>https://www.youtube.com/watch?v=LFFK9ZEkU24</a:t>
            </a:r>
            <a:r>
              <a:rPr lang="en-US" altLang="ko-KR" sz="2000" dirty="0"/>
              <a:t> (</a:t>
            </a:r>
            <a:r>
              <a:rPr lang="ko-KR" altLang="en-US" sz="2000" dirty="0"/>
              <a:t>회색도시 이미지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hlinkClick r:id="rId9"/>
              </a:rPr>
              <a:t>https://docs.python.org/ko/3/library/itertools.html</a:t>
            </a:r>
            <a:r>
              <a:rPr lang="en-US" altLang="ko-KR" sz="2000" dirty="0"/>
              <a:t> (</a:t>
            </a:r>
            <a:r>
              <a:rPr lang="ko-KR" altLang="en-US" sz="2000" dirty="0"/>
              <a:t>파이썬 </a:t>
            </a:r>
            <a:r>
              <a:rPr lang="en-US" altLang="ko-KR" sz="2000" dirty="0"/>
              <a:t>doc, combinations)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hlinkClick r:id="rId10"/>
              </a:rPr>
              <a:t>https://pythontutor.com/visualize.html#mode=edit</a:t>
            </a:r>
            <a:r>
              <a:rPr lang="en-US" altLang="ko-KR" sz="2000" dirty="0"/>
              <a:t> (University of Waterloo, </a:t>
            </a:r>
            <a:r>
              <a:rPr lang="ko-KR" altLang="en-US" sz="2000" dirty="0"/>
              <a:t>코드 실행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sz="2800" dirty="0"/>
          </a:p>
          <a:p>
            <a:pPr algn="ctr"/>
            <a:r>
              <a:rPr lang="ko-KR" altLang="en-US" sz="2800" dirty="0"/>
              <a:t>감사합니다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521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CAC75-4556-4D33-AB14-EB882E7A0955}"/>
              </a:ext>
            </a:extLst>
          </p:cNvPr>
          <p:cNvSpPr txBox="1"/>
          <p:nvPr/>
        </p:nvSpPr>
        <p:spPr>
          <a:xfrm>
            <a:off x="424543" y="932213"/>
            <a:ext cx="113429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백트래킹이란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현재 상태에서 해결책에 대해 가능한 모든 후보군을 따라 들어가며 탐색하다 가능성이 없다고 생각되면 즉시 후보를 포기하고</a:t>
            </a:r>
            <a:r>
              <a:rPr lang="en-US" altLang="ko-KR" sz="2800" dirty="0"/>
              <a:t>(</a:t>
            </a:r>
            <a:r>
              <a:rPr lang="ko-KR" altLang="en-US" sz="2800" dirty="0"/>
              <a:t>가지치기</a:t>
            </a:r>
            <a:r>
              <a:rPr lang="en-US" altLang="ko-KR" sz="2800" dirty="0"/>
              <a:t>, Pruning)</a:t>
            </a:r>
            <a:r>
              <a:rPr lang="ko-KR" altLang="en-US" sz="2800" dirty="0"/>
              <a:t> 왔던 길을 돌아가는 방식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구현 방법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반복문</a:t>
            </a:r>
            <a:r>
              <a:rPr lang="en-US" altLang="ko-KR" sz="2800" dirty="0"/>
              <a:t>, </a:t>
            </a:r>
            <a:r>
              <a:rPr lang="ko-KR" altLang="en-US" sz="2800" dirty="0"/>
              <a:t>재귀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제약 충족 문제</a:t>
            </a:r>
            <a:r>
              <a:rPr lang="en-US" altLang="ko-KR" sz="2800" dirty="0"/>
              <a:t>(Constraint Satisfaction Problems), </a:t>
            </a:r>
            <a:r>
              <a:rPr lang="ko-KR" altLang="en-US" sz="2800" dirty="0"/>
              <a:t>답이 많은 문제풀이에 특히 유용</a:t>
            </a:r>
            <a:endParaRPr lang="en-US" altLang="ko-KR" sz="2800" dirty="0"/>
          </a:p>
          <a:p>
            <a:r>
              <a:rPr lang="en-US" altLang="ko-KR" sz="2800" dirty="0"/>
              <a:t>   (</a:t>
            </a:r>
            <a:r>
              <a:rPr lang="ko-KR" altLang="en-US" sz="2800" dirty="0"/>
              <a:t>배낭 문제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스도쿠</a:t>
            </a:r>
            <a:r>
              <a:rPr lang="en-US" altLang="ko-KR" sz="2800" dirty="0"/>
              <a:t>, N-Queen, </a:t>
            </a:r>
            <a:r>
              <a:rPr lang="ko-KR" altLang="en-US" sz="2800" dirty="0"/>
              <a:t>문자열 파싱</a:t>
            </a:r>
            <a:r>
              <a:rPr lang="en-US" altLang="ko-KR" sz="2800" dirty="0"/>
              <a:t>, </a:t>
            </a:r>
            <a:r>
              <a:rPr lang="ko-KR" altLang="en-US" sz="2800" dirty="0"/>
              <a:t>조합 최적화</a:t>
            </a:r>
            <a:r>
              <a:rPr lang="en-US" altLang="ko-KR" sz="2800" dirty="0"/>
              <a:t> </a:t>
            </a:r>
            <a:r>
              <a:rPr lang="ko-KR" altLang="en-US" sz="2800" dirty="0"/>
              <a:t>등등</a:t>
            </a:r>
            <a:r>
              <a:rPr lang="en-US" altLang="ko-KR" sz="28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18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29B634-C133-4B15-860A-09CB28CC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662545"/>
            <a:ext cx="4963638" cy="36971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546C55-A29E-4D3A-A985-837E223B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839" y="1661221"/>
            <a:ext cx="5636820" cy="36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0FF2F9-7BF7-4685-972A-D710B001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0" y="945275"/>
            <a:ext cx="10304289" cy="55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24392-CC15-4315-B3E9-FFCD6A30689F}"/>
              </a:ext>
            </a:extLst>
          </p:cNvPr>
          <p:cNvSpPr txBox="1"/>
          <p:nvPr/>
        </p:nvSpPr>
        <p:spPr>
          <a:xfrm>
            <a:off x="526868" y="800397"/>
            <a:ext cx="111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암호 만들기</a:t>
            </a:r>
            <a:r>
              <a:rPr lang="en-US" altLang="ko-KR" dirty="0"/>
              <a:t>(1759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문제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7A7AD-9D15-43F9-90C4-9BA707036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8" y="1376349"/>
            <a:ext cx="11537158" cy="45118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EEBCA95-FF94-450D-98C4-C1D94B28F8D2}"/>
                  </a:ext>
                </a:extLst>
              </p14:cNvPr>
              <p14:cNvContentPartPr/>
              <p14:nvPr/>
            </p14:nvContentPartPr>
            <p14:xfrm>
              <a:off x="1156451" y="2728844"/>
              <a:ext cx="1919160" cy="56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EEBCA95-FF94-450D-98C4-C1D94B28F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2811" y="2620844"/>
                <a:ext cx="20268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E788BBA-4770-43B1-BCC4-B91D07003663}"/>
                  </a:ext>
                </a:extLst>
              </p14:cNvPr>
              <p14:cNvContentPartPr/>
              <p14:nvPr/>
            </p14:nvContentPartPr>
            <p14:xfrm>
              <a:off x="3934211" y="2736044"/>
              <a:ext cx="3179880" cy="70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E788BBA-4770-43B1-BCC4-B91D070036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0571" y="2628404"/>
                <a:ext cx="3287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92A42E4-57EC-4306-BC4B-AB5A0F109245}"/>
                  </a:ext>
                </a:extLst>
              </p14:cNvPr>
              <p14:cNvContentPartPr/>
              <p14:nvPr/>
            </p14:nvContentPartPr>
            <p14:xfrm>
              <a:off x="2514371" y="2984804"/>
              <a:ext cx="2957400" cy="77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92A42E4-57EC-4306-BC4B-AB5A0F1092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0371" y="2877164"/>
                <a:ext cx="30650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280EF5-7023-4019-AB13-85375BE4E2D3}"/>
                  </a:ext>
                </a:extLst>
              </p14:cNvPr>
              <p14:cNvContentPartPr/>
              <p14:nvPr/>
            </p14:nvContentPartPr>
            <p14:xfrm>
              <a:off x="7626731" y="4606244"/>
              <a:ext cx="3428640" cy="907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280EF5-7023-4019-AB13-85375BE4E2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73091" y="4498604"/>
                <a:ext cx="3536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9487AD0-7593-4C8B-BF07-319FE1CE1668}"/>
                  </a:ext>
                </a:extLst>
              </p14:cNvPr>
              <p14:cNvContentPartPr/>
              <p14:nvPr/>
            </p14:nvContentPartPr>
            <p14:xfrm>
              <a:off x="1724891" y="5596604"/>
              <a:ext cx="2479320" cy="496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9487AD0-7593-4C8B-BF07-319FE1CE16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1" y="5488604"/>
                <a:ext cx="258696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10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0C6058-D77A-4E88-841D-52F04486B6CF}"/>
              </a:ext>
            </a:extLst>
          </p:cNvPr>
          <p:cNvSpPr txBox="1"/>
          <p:nvPr/>
        </p:nvSpPr>
        <p:spPr>
          <a:xfrm>
            <a:off x="485503" y="809500"/>
            <a:ext cx="112209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2400" dirty="0"/>
              <a:t> 조건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서로 다른 </a:t>
            </a:r>
            <a:r>
              <a:rPr lang="en-US" altLang="ko-KR" sz="2400" dirty="0"/>
              <a:t>L</a:t>
            </a:r>
            <a:r>
              <a:rPr lang="ko-KR" altLang="en-US" sz="2400" dirty="0"/>
              <a:t>개의 알파벳 소문자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최소 한 개의 모음과 최소 두 개의 자음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암호문 길이 최소 </a:t>
            </a:r>
            <a:r>
              <a:rPr lang="en-US" altLang="ko-KR" sz="2400" dirty="0"/>
              <a:t>3)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알파벳 오름차순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입력받고</a:t>
            </a:r>
            <a:r>
              <a:rPr lang="ko-KR" altLang="en-US" sz="2400" dirty="0"/>
              <a:t> </a:t>
            </a:r>
            <a:r>
              <a:rPr lang="en-US" altLang="ko-KR" sz="2400" dirty="0"/>
              <a:t>.sort())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2400" dirty="0"/>
              <a:t>Visited[] </a:t>
            </a:r>
            <a:r>
              <a:rPr lang="ko-KR" altLang="en-US" sz="2400" dirty="0"/>
              <a:t>로 문자 사용 여부 확인</a:t>
            </a:r>
            <a:endParaRPr lang="en-US" altLang="ko-KR" sz="2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잘못된 입력은 없다고 가정</a:t>
            </a:r>
            <a:endParaRPr lang="en-US" altLang="ko-KR" sz="2400" dirty="0"/>
          </a:p>
          <a:p>
            <a:pPr lvl="1"/>
            <a:endParaRPr lang="ko-KR" altLang="en-US" sz="2400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 Input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2400" dirty="0"/>
              <a:t>L → </a:t>
            </a:r>
            <a:r>
              <a:rPr lang="ko-KR" altLang="en-US" sz="2400" dirty="0"/>
              <a:t>암호문의 길이</a:t>
            </a:r>
            <a:r>
              <a:rPr lang="en-US" altLang="ko-KR" sz="2400" dirty="0"/>
              <a:t>(int)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2400" dirty="0"/>
              <a:t>C → </a:t>
            </a:r>
            <a:r>
              <a:rPr lang="ko-KR" altLang="en-US" sz="2400" dirty="0"/>
              <a:t>사용되어졌을 것으로 짐작되는 문자의 수</a:t>
            </a:r>
            <a:r>
              <a:rPr lang="en-US" altLang="ko-KR" sz="2400" dirty="0"/>
              <a:t>(int)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후보 알파벳</a:t>
            </a:r>
            <a:r>
              <a:rPr lang="en-US" altLang="ko-KR" sz="2400" dirty="0"/>
              <a:t>(char or string)</a:t>
            </a:r>
          </a:p>
          <a:p>
            <a:pPr lvl="1"/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 Output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조건을 충족하는 암호 모두 출력</a:t>
            </a:r>
            <a:r>
              <a:rPr lang="en-US" altLang="ko-KR" sz="2400" dirty="0"/>
              <a:t>(password </a:t>
            </a:r>
            <a:r>
              <a:rPr lang="ko-KR" altLang="en-US" sz="2400" dirty="0"/>
              <a:t>리스트에 가능한 문자들 넣고 </a:t>
            </a:r>
            <a:r>
              <a:rPr lang="en-US" altLang="ko-KR" sz="2400" dirty="0"/>
              <a:t>print, </a:t>
            </a:r>
            <a:r>
              <a:rPr lang="ko-KR" altLang="en-US" sz="2400" dirty="0"/>
              <a:t>조건에 맞지 않으면 </a:t>
            </a:r>
            <a:r>
              <a:rPr lang="en-US" altLang="ko-KR" sz="2400" dirty="0"/>
              <a:t>pop)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08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C903D-D426-49F6-A903-4FFBAC0FC80A}"/>
              </a:ext>
            </a:extLst>
          </p:cNvPr>
          <p:cNvSpPr txBox="1"/>
          <p:nvPr/>
        </p:nvSpPr>
        <p:spPr>
          <a:xfrm>
            <a:off x="518556" y="890649"/>
            <a:ext cx="112300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알고리즘 선택</a:t>
            </a:r>
            <a:endParaRPr lang="en-US" altLang="ko-KR" sz="2000" dirty="0"/>
          </a:p>
          <a:p>
            <a:endParaRPr lang="ko-KR" altLang="en-US" sz="2000" dirty="0"/>
          </a:p>
          <a:p>
            <a:pPr>
              <a:buFont typeface="+mj-lt"/>
              <a:buAutoNum type="arabicPeriod"/>
            </a:pPr>
            <a:r>
              <a:rPr lang="ko-KR" altLang="en-US" sz="2000" dirty="0"/>
              <a:t>  파이썬 내장 함수 </a:t>
            </a:r>
            <a:r>
              <a:rPr lang="en-US" altLang="ko-KR" sz="2000" dirty="0"/>
              <a:t>combinations</a:t>
            </a:r>
            <a:r>
              <a:rPr lang="ko-KR" altLang="en-US" sz="2000" dirty="0"/>
              <a:t>로 모든 조합 만든 후 조건에 맞는 것들만 출력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000" dirty="0"/>
              <a:t>쉽다</a:t>
            </a:r>
            <a:r>
              <a:rPr lang="en-US" altLang="ko-KR" sz="2000" dirty="0"/>
              <a:t>, </a:t>
            </a:r>
            <a:r>
              <a:rPr lang="ko-KR" altLang="en-US" sz="2000" dirty="0"/>
              <a:t>파이썬 쓰는 이유</a:t>
            </a:r>
            <a:endParaRPr lang="en-US" altLang="ko-KR" sz="20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000" dirty="0"/>
              <a:t>문자열 정렬만 해주면 조합</a:t>
            </a:r>
            <a:r>
              <a:rPr lang="en-US" altLang="ko-KR" sz="2000" dirty="0"/>
              <a:t>/</a:t>
            </a:r>
            <a:r>
              <a:rPr lang="ko-KR" altLang="en-US" sz="2000" dirty="0"/>
              <a:t>출력 걱정 </a:t>
            </a:r>
            <a:r>
              <a:rPr lang="en-US" altLang="ko-KR" sz="2000" dirty="0"/>
              <a:t>x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000" dirty="0"/>
              <a:t>모든 조합을 다 만들고 조건에 맞는지 탐색</a:t>
            </a:r>
            <a:endParaRPr lang="en-US" altLang="ko-KR" sz="2000" dirty="0"/>
          </a:p>
          <a:p>
            <a:pPr marL="742950" lvl="1" indent="-285750">
              <a:buFont typeface="+mj-lt"/>
              <a:buAutoNum type="arabicPeriod"/>
            </a:pPr>
            <a:endParaRPr lang="ko-KR" altLang="en-US" sz="2000" dirty="0"/>
          </a:p>
          <a:p>
            <a:pPr>
              <a:buFont typeface="+mj-lt"/>
              <a:buAutoNum type="arabicPeriod"/>
            </a:pPr>
            <a:r>
              <a:rPr lang="ko-KR" altLang="en-US" sz="2000" dirty="0"/>
              <a:t> 백트래킹 </a:t>
            </a:r>
            <a:endParaRPr lang="en-US" altLang="ko-KR" sz="2000" dirty="0"/>
          </a:p>
          <a:p>
            <a:pPr lvl="1">
              <a:buFont typeface="+mj-lt"/>
              <a:buAutoNum type="arabicPeriod"/>
            </a:pPr>
            <a:r>
              <a:rPr lang="ko-KR" altLang="en-US" sz="2000" dirty="0"/>
              <a:t> 아무리 재귀라도 모든 조합 탐색하는 것보단 빠르지 않을까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2000" dirty="0"/>
              <a:t>2. </a:t>
            </a:r>
            <a:r>
              <a:rPr lang="ko-KR" altLang="en-US" sz="2000" dirty="0"/>
              <a:t>로직</a:t>
            </a:r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2000" dirty="0"/>
              <a:t>재귀로 구현 </a:t>
            </a:r>
          </a:p>
          <a:p>
            <a:pPr marL="1600200" lvl="3" indent="-228600">
              <a:buFont typeface="+mj-lt"/>
              <a:buAutoNum type="arabicPeriod"/>
            </a:pPr>
            <a:r>
              <a:rPr lang="ko-KR" altLang="en-US" sz="2000" dirty="0"/>
              <a:t>종료 조건 → 암호문의 길이 </a:t>
            </a:r>
            <a:r>
              <a:rPr lang="en-US" altLang="ko-KR" sz="2000" dirty="0"/>
              <a:t>L</a:t>
            </a:r>
            <a:r>
              <a:rPr lang="ko-KR" altLang="en-US" sz="2000" dirty="0"/>
              <a:t>이면서 모음 최소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자음 최소 </a:t>
            </a:r>
            <a:r>
              <a:rPr lang="en-US" altLang="ko-KR" sz="2000" dirty="0"/>
              <a:t>2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총 길이 </a:t>
            </a:r>
            <a:r>
              <a:rPr lang="en-US" altLang="ko-KR" sz="2000" dirty="0"/>
              <a:t>3&lt;= x 					&lt;=L , </a:t>
            </a:r>
            <a:r>
              <a:rPr lang="ko-KR" altLang="en-US" sz="2000" dirty="0"/>
              <a:t>조건 하나라도 충족</a:t>
            </a:r>
            <a:r>
              <a:rPr lang="en-US" altLang="ko-KR" sz="2000" dirty="0"/>
              <a:t>x(</a:t>
            </a:r>
            <a:r>
              <a:rPr lang="ko-KR" altLang="en-US" sz="2000" dirty="0"/>
              <a:t>가지치기</a:t>
            </a:r>
            <a:r>
              <a:rPr lang="en-US" altLang="ko-KR" sz="2000" dirty="0"/>
              <a:t>, </a:t>
            </a:r>
            <a:r>
              <a:rPr lang="ko-KR" altLang="en-US" sz="2000" dirty="0"/>
              <a:t>더 이상 탐색 </a:t>
            </a:r>
            <a:r>
              <a:rPr lang="en-US" altLang="ko-KR" sz="2000" dirty="0"/>
              <a:t>x)</a:t>
            </a:r>
          </a:p>
          <a:p>
            <a:pPr lvl="6"/>
            <a:endParaRPr lang="en-US" altLang="ko-KR" sz="2000" dirty="0"/>
          </a:p>
          <a:p>
            <a:pPr lvl="1"/>
            <a:r>
              <a:rPr lang="en-US" altLang="ko-KR" sz="2000" dirty="0"/>
              <a:t>3. </a:t>
            </a:r>
            <a:r>
              <a:rPr lang="ko-KR" altLang="en-US" sz="2000" dirty="0"/>
              <a:t>백트래킹 아이디어</a:t>
            </a:r>
            <a:r>
              <a:rPr lang="en-US" altLang="ko-KR" sz="2000" dirty="0"/>
              <a:t>-&gt;</a:t>
            </a:r>
            <a:r>
              <a:rPr lang="ko-KR" altLang="en-US" sz="2000" dirty="0"/>
              <a:t>길이가 </a:t>
            </a:r>
            <a:r>
              <a:rPr lang="en-US" altLang="ko-KR" sz="2000" dirty="0"/>
              <a:t>L</a:t>
            </a:r>
            <a:r>
              <a:rPr lang="ko-KR" altLang="en-US" sz="2000" dirty="0"/>
              <a:t>이 될 때까지 정렬되어 있는 문자들을 하나씩 더한 후 조건에 </a:t>
            </a:r>
            <a:r>
              <a:rPr lang="en-US" altLang="ko-KR" sz="2000" dirty="0"/>
              <a:t>						     </a:t>
            </a:r>
            <a:r>
              <a:rPr lang="ko-KR" altLang="en-US" sz="2000" dirty="0"/>
              <a:t>맞는지 확인</a:t>
            </a:r>
            <a:r>
              <a:rPr lang="en-US" altLang="ko-KR" sz="2000" dirty="0"/>
              <a:t>. </a:t>
            </a:r>
            <a:r>
              <a:rPr lang="ko-KR" altLang="en-US" sz="2000" dirty="0"/>
              <a:t>맞으면 출력 아니면 돌아간 후</a:t>
            </a:r>
            <a:r>
              <a:rPr lang="en-US" altLang="ko-KR" sz="2000" dirty="0"/>
              <a:t>(visited = 0) </a:t>
            </a:r>
            <a:r>
              <a:rPr lang="ko-KR" altLang="en-US" sz="2000" dirty="0"/>
              <a:t>다시 탐색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4DA55-2066-4311-BF59-A5F9DC49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24" y="1884458"/>
            <a:ext cx="5066320" cy="14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D2EA28-5E60-4368-B9E0-E2768849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58" y="690893"/>
            <a:ext cx="6175413" cy="5705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83D1CB-F024-4174-BD98-8569742DD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8" y="690893"/>
            <a:ext cx="5709249" cy="57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B6C5B-87A8-4C0A-9F39-7FDA86682B84}"/>
              </a:ext>
            </a:extLst>
          </p:cNvPr>
          <p:cNvSpPr txBox="1"/>
          <p:nvPr/>
        </p:nvSpPr>
        <p:spPr>
          <a:xfrm>
            <a:off x="491924" y="862314"/>
            <a:ext cx="111985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Pythontutor.com</a:t>
            </a:r>
          </a:p>
          <a:p>
            <a:endParaRPr lang="en-US" altLang="ko-KR" sz="2400" dirty="0"/>
          </a:p>
          <a:p>
            <a:r>
              <a:rPr lang="en-US" altLang="ko-KR" sz="2400" dirty="0"/>
              <a:t>6C4 = 6C2 = 15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예제는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cstw</a:t>
            </a:r>
            <a:r>
              <a:rPr lang="en-US" altLang="ko-KR" sz="2400" dirty="0"/>
              <a:t>”</a:t>
            </a:r>
            <a:r>
              <a:rPr lang="ko-KR" altLang="en-US" sz="2400" dirty="0"/>
              <a:t>를 제외하고 모든 조합이 조건 충족</a:t>
            </a:r>
            <a:r>
              <a:rPr lang="en-US" altLang="ko-KR" sz="2400" dirty="0"/>
              <a:t>(14</a:t>
            </a:r>
            <a:r>
              <a:rPr lang="ko-KR" altLang="en-US" sz="2400" dirty="0"/>
              <a:t>개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백트래킹이 의미가 있을까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주어진 예제를 조금만 바꿔보자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“a” -&gt; “b”</a:t>
            </a:r>
            <a:r>
              <a:rPr lang="ko-KR" altLang="en-US" sz="2400" dirty="0"/>
              <a:t>로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i</a:t>
            </a:r>
            <a:r>
              <a:rPr lang="en-US" altLang="ko-KR" sz="2400" dirty="0"/>
              <a:t>” -&gt; ”u”</a:t>
            </a:r>
            <a:r>
              <a:rPr lang="ko-KR" altLang="en-US" sz="2400" dirty="0"/>
              <a:t>로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9052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902</TotalTime>
  <Words>1328</Words>
  <Application>Microsoft Office PowerPoint</Application>
  <PresentationFormat>와이드스크린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 Semilight</vt:lpstr>
      <vt:lpstr>Malgun Gothic</vt:lpstr>
      <vt:lpstr>Malgun Gothic</vt:lpstr>
      <vt:lpstr>Arial</vt:lpstr>
      <vt:lpstr>GestaltVTI</vt:lpstr>
      <vt:lpstr>두 배열의 원소 교체 (합 최대값 만들기)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Andy Soomin</dc:creator>
  <cp:lastModifiedBy>Lee Andy Soomin</cp:lastModifiedBy>
  <cp:revision>23</cp:revision>
  <dcterms:created xsi:type="dcterms:W3CDTF">2022-03-20T14:08:23Z</dcterms:created>
  <dcterms:modified xsi:type="dcterms:W3CDTF">2022-03-26T09:44:31Z</dcterms:modified>
</cp:coreProperties>
</file>