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4.xml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0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brian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234ca3557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234ca355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gabo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234ca3557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234ca3557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gabo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234ca355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234ca355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gabo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234ca355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234ca355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gabo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065c3cfac_1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b065c3cfac_1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b065c3cfa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b065c3cfa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b065c3cfa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b065c3cfa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065c3cfa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b065c3cfa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gabo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065c3cfa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b065c3cfa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b065c3cfa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b065c3cfa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065c3cfac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065c3cfac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brian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065c3cfa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065c3cfa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065c3cfac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065c3cfa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javier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065c3cfac_1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065c3cfac_1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brian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234ca35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234ca35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234ca355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234ca355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065c3cfac_1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065c3cfac_1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gabo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234ca3557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234ca3557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gabo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7" name="Google Shape;6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4" name="Google Shape;7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1" name="Google Shape;8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8" name="Google Shape;9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5" name="Google Shape;10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2" name="Google Shape;11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9" name="Google Shape;11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0" name="Google Shape;13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inst.eecs.berkeley.edu/~cs61c/resources/MIPS_help.html" TargetMode="External"/><Relationship Id="rId4" Type="http://schemas.openxmlformats.org/officeDocument/2006/relationships/hyperlink" Target="https://www.d.umn.edu/~gshute/mips/control-signal-summary.html#:~:text=ALUSrc,determined%20from%20the%20function%20bits" TargetMode="External"/><Relationship Id="rId5" Type="http://schemas.openxmlformats.org/officeDocument/2006/relationships/hyperlink" Target="https://www.d.umn.edu/~gshute/mips/execution-activities.pdf" TargetMode="External"/><Relationship Id="rId6" Type="http://schemas.openxmlformats.org/officeDocument/2006/relationships/hyperlink" Target="https://youtu.be/8WqUaypU5T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Roboto"/>
                <a:ea typeface="Roboto"/>
                <a:cs typeface="Roboto"/>
                <a:sym typeface="Roboto"/>
              </a:rPr>
              <a:t>Arquitectura de Computadores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Roboto"/>
                <a:ea typeface="Roboto"/>
                <a:cs typeface="Roboto"/>
                <a:sym typeface="Roboto"/>
              </a:rPr>
              <a:t>	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937375" y="2988700"/>
            <a:ext cx="7688100" cy="20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Integrantes:  		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Gabriel Gonzales Nuñez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Javier Uribe Valenzu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ela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Brian Moya Ulloa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Nicolas Jara Carvajal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Sección: 301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Profesor: Leonardo Bravo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Fecha: 12/12/2022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" name="Google Shape;143;p25"/>
          <p:cNvCxnSpPr>
            <a:stCxn id="141" idx="1"/>
            <a:endCxn id="141" idx="3"/>
          </p:cNvCxnSpPr>
          <p:nvPr/>
        </p:nvCxnSpPr>
        <p:spPr>
          <a:xfrm>
            <a:off x="729450" y="2154800"/>
            <a:ext cx="7688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727950" y="2226138"/>
            <a:ext cx="76881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Taller de Desarrollo MIPS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729450" y="60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Solución en MIPS (Generador de Contraseñas)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477205"/>
            <a:ext cx="9144000" cy="308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729450" y="60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Solución en MIPS (Generador de Contraseñas)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3293"/>
            <a:ext cx="9144000" cy="2913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729450" y="60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Solución en MIPS (Generador de Contraseñas)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50" y="1320975"/>
            <a:ext cx="6157925" cy="37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729450" y="60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Solución en MIPS (Generador de Contraseñas)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37"/>
          <p:cNvPicPr preferRelativeResize="0"/>
          <p:nvPr/>
        </p:nvPicPr>
        <p:blipFill rotWithShape="1">
          <a:blip r:embed="rId3">
            <a:alphaModFix/>
          </a:blip>
          <a:srcRect b="0" l="0" r="0" t="27515"/>
          <a:stretch/>
        </p:blipFill>
        <p:spPr>
          <a:xfrm>
            <a:off x="809075" y="1367097"/>
            <a:ext cx="8096250" cy="30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727650" y="607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Tipo de Registro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Immediate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375" y="1142600"/>
            <a:ext cx="6552349" cy="369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727650" y="60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Tipo de Registro Register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00" y="1217000"/>
            <a:ext cx="6547276" cy="37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727650" y="59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Tipo de Registro Inmediate (Branch)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475" y="1205425"/>
            <a:ext cx="6561349" cy="37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727650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Tipo de Registro Inmediate (Load)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975" y="1287575"/>
            <a:ext cx="6654783" cy="385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729450" y="59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Conclusión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729450" y="1392000"/>
            <a:ext cx="7688700" cy="1739400"/>
          </a:xfrm>
          <a:prstGeom prst="rect">
            <a:avLst/>
          </a:prstGeom>
          <a:ln cap="flat" cmpd="sng" w="9525">
            <a:solidFill>
              <a:srgbClr val="0660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En este proyecto logramos construir una solución para los problemas cotidianos del mundo actual, aprendimos cómo crear un generador de contraseñas en MIPS en base a un palíndromo y a su vez, su funcionamiento en el Datapath.</a:t>
            </a:r>
            <a:endParaRPr sz="1400">
              <a:solidFill>
                <a:srgbClr val="0660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Podemos concluir exitosamente la traducción desde un lenguaje de alto nivel como lo es C, a un lenguaje de bajo nivel como lo es Mips32.</a:t>
            </a:r>
            <a:endParaRPr sz="1400">
              <a:solidFill>
                <a:srgbClr val="0660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729450" y="599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Bibliografía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43"/>
          <p:cNvSpPr txBox="1"/>
          <p:nvPr>
            <p:ph idx="1" type="body"/>
          </p:nvPr>
        </p:nvSpPr>
        <p:spPr>
          <a:xfrm>
            <a:off x="727650" y="1441200"/>
            <a:ext cx="7688700" cy="1466700"/>
          </a:xfrm>
          <a:prstGeom prst="rect">
            <a:avLst/>
          </a:prstGeom>
          <a:ln cap="flat" cmpd="sng" w="9525">
            <a:solidFill>
              <a:srgbClr val="0660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MIPS Reference Sheet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MIPS Control Signal Summary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Execution Activities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727650" y="3671025"/>
            <a:ext cx="7688700" cy="621000"/>
          </a:xfrm>
          <a:prstGeom prst="rect">
            <a:avLst/>
          </a:prstGeom>
          <a:ln cap="flat" cmpd="sng" w="9525">
            <a:solidFill>
              <a:srgbClr val="0660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https://youtu.be/8WqUaypU5T8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43"/>
          <p:cNvSpPr txBox="1"/>
          <p:nvPr>
            <p:ph type="title"/>
          </p:nvPr>
        </p:nvSpPr>
        <p:spPr>
          <a:xfrm>
            <a:off x="727650" y="3069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Enlace Video Explicativo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729450" y="591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Introducción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729450" y="1400000"/>
            <a:ext cx="7688700" cy="1467900"/>
          </a:xfrm>
          <a:prstGeom prst="rect">
            <a:avLst/>
          </a:prstGeom>
          <a:ln cap="flat" cmpd="sng" w="9525">
            <a:solidFill>
              <a:srgbClr val="0660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En esta presentación abordaremos nuestra solución a un problema cotidiano de la vida actual tecnológica en la que muchas personas se ven afectadas.</a:t>
            </a:r>
            <a:endParaRPr sz="1400">
              <a:solidFill>
                <a:srgbClr val="0660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Además, mostraremos </a:t>
            </a: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cómo</a:t>
            </a: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 realizamos nuestro proyecto en uno de los lenguajes más primitivos de la programación y su respectivo funcionamiento.</a:t>
            </a:r>
            <a:endParaRPr sz="1400">
              <a:solidFill>
                <a:srgbClr val="06607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727650" y="572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Definiciones previas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727650" y="1454375"/>
            <a:ext cx="7688700" cy="3537900"/>
          </a:xfrm>
          <a:prstGeom prst="rect">
            <a:avLst/>
          </a:prstGeom>
          <a:ln cap="flat" cmpd="sng" w="9525">
            <a:solidFill>
              <a:srgbClr val="0660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A continuación se entregarán algunas definiciones:</a:t>
            </a:r>
            <a:endParaRPr sz="1400">
              <a:solidFill>
                <a:srgbClr val="0660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PC Update:</a:t>
            </a:r>
            <a:endParaRPr sz="1400">
              <a:solidFill>
                <a:srgbClr val="0660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Branch: Permite saltos condicionales, que a su vez necesitan más bits en cada instrucción. Por lo anterior se utiliza una dirección </a:t>
            </a: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relativa</a:t>
            </a: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 al momento de hacer el salto.</a:t>
            </a:r>
            <a:endParaRPr sz="1400">
              <a:solidFill>
                <a:srgbClr val="0660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Jump: Permite saltos incondicionales y los bits usados pueden ser usados como dirección. Esto permite poder usar una </a:t>
            </a: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dirección</a:t>
            </a: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 exacta al momento de hacer el salto</a:t>
            </a:r>
            <a:endParaRPr sz="1400">
              <a:solidFill>
                <a:srgbClr val="0660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Source Operand Fetch:</a:t>
            </a:r>
            <a:endParaRPr sz="1400">
              <a:solidFill>
                <a:srgbClr val="0660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AlUSrc: Selecciona el segundo operando de origen para ALU</a:t>
            </a:r>
            <a:endParaRPr sz="1400">
              <a:solidFill>
                <a:srgbClr val="0660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lu  Operation:</a:t>
            </a:r>
            <a:endParaRPr sz="1400">
              <a:solidFill>
                <a:srgbClr val="0660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ALUOp: Especifica la operación de ALU que se realizará o especifica que la operación debe determinarse a partir de los bits de la función</a:t>
            </a:r>
            <a:endParaRPr sz="1400">
              <a:solidFill>
                <a:srgbClr val="0660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727650" y="599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Definiciones previas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727650" y="1487850"/>
            <a:ext cx="7688700" cy="2261100"/>
          </a:xfrm>
          <a:prstGeom prst="rect">
            <a:avLst/>
          </a:prstGeom>
          <a:ln cap="flat" cmpd="sng" w="9525">
            <a:solidFill>
              <a:srgbClr val="0660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Memory Access</a:t>
            </a:r>
            <a:endParaRPr sz="1400">
              <a:solidFill>
                <a:srgbClr val="0660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6607A"/>
              </a:buClr>
              <a:buSzPts val="1400"/>
              <a:buFont typeface="Roboto"/>
              <a:buAutoNum type="romanUcPeriod"/>
            </a:pP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MemRead: Habilita una lectura de memoria para instrucciones de carga.</a:t>
            </a:r>
            <a:endParaRPr sz="1400">
              <a:solidFill>
                <a:srgbClr val="0660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6607A"/>
              </a:buClr>
              <a:buSzPts val="1400"/>
              <a:buFont typeface="Roboto"/>
              <a:buAutoNum type="romanUcPeriod"/>
            </a:pP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Memory write: Habilita una escritura de memoria para almacenar instrucciones.</a:t>
            </a:r>
            <a:endParaRPr sz="1400">
              <a:solidFill>
                <a:srgbClr val="0660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Register Write</a:t>
            </a:r>
            <a:endParaRPr sz="1400">
              <a:solidFill>
                <a:srgbClr val="0660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6607A"/>
              </a:buClr>
              <a:buSzPts val="1400"/>
              <a:buFont typeface="Roboto"/>
              <a:buAutoNum type="romanUcPeriod"/>
            </a:pP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RegWrite: </a:t>
            </a: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Habilita una escritura en uno de los registros</a:t>
            </a: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0660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6607A"/>
              </a:buClr>
              <a:buSzPts val="1400"/>
              <a:buFont typeface="Roboto"/>
              <a:buAutoNum type="romanUcPeriod"/>
            </a:pP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RegDst: Determina cómo se especifica el registro de destino.</a:t>
            </a:r>
            <a:endParaRPr sz="1400">
              <a:solidFill>
                <a:srgbClr val="0660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6607A"/>
              </a:buClr>
              <a:buSzPts val="1400"/>
              <a:buFont typeface="Roboto"/>
              <a:buAutoNum type="romanUcPeriod"/>
            </a:pPr>
            <a:r>
              <a:rPr lang="es" sz="1400">
                <a:solidFill>
                  <a:srgbClr val="06607A"/>
                </a:solidFill>
                <a:latin typeface="Roboto"/>
                <a:ea typeface="Roboto"/>
                <a:cs typeface="Roboto"/>
                <a:sym typeface="Roboto"/>
              </a:rPr>
              <a:t>MemtoReg: Determina de dónde viene el valor a escribir.</a:t>
            </a:r>
            <a:endParaRPr sz="1400">
              <a:solidFill>
                <a:srgbClr val="0660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727650" y="633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Definición del problema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727650" y="1523750"/>
            <a:ext cx="7688700" cy="1376100"/>
          </a:xfrm>
          <a:prstGeom prst="rect">
            <a:avLst/>
          </a:prstGeom>
          <a:ln cap="flat" cmpd="sng" w="9525">
            <a:solidFill>
              <a:srgbClr val="0660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latin typeface="Roboto"/>
                <a:ea typeface="Roboto"/>
                <a:cs typeface="Roboto"/>
                <a:sym typeface="Roboto"/>
              </a:rPr>
              <a:t>En la actualidad existen muchos servicios online de paga que necesitas una cuenta digital para todo, por lo que consideramos como grupo necesario un generador de llave/contraseña/key para solventar el problema diario de no saber qué contraseña crear, por lo que este trabajo aumentará la eficiencia en temas de seguridad y rapidez a la hora de crear contraseñas a los usuarios que lo necesiten.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727650" y="641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hecho en lenguaje C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b="0" l="0" r="42316" t="0"/>
          <a:stretch/>
        </p:blipFill>
        <p:spPr>
          <a:xfrm>
            <a:off x="288150" y="1403075"/>
            <a:ext cx="4491025" cy="35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954" y="1323300"/>
            <a:ext cx="3424871" cy="35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727650" y="641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hecho en lenguaje C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063" y="1419075"/>
            <a:ext cx="5947876" cy="32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729450" y="60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Solución en MIPS (Generador de Contraseñas)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88" y="1371600"/>
            <a:ext cx="82962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729450" y="60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Solución en MIPS (Generador de Contraseñas)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727650" y="1354075"/>
            <a:ext cx="7688700" cy="3567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" y="1175808"/>
            <a:ext cx="9144001" cy="3649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