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7"/>
    <p:restoredTop sz="93581"/>
  </p:normalViewPr>
  <p:slideViewPr>
    <p:cSldViewPr snapToGrid="0" snapToObjects="1">
      <p:cViewPr>
        <p:scale>
          <a:sx n="79" d="100"/>
          <a:sy n="79" d="100"/>
        </p:scale>
        <p:origin x="3952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02CC-BBF3-BC44-95DD-EEAA8174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8272-2FA2-9E44-9034-3A101944A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2706-34DF-4E43-8F61-361B1C08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82DB-11AD-8E4D-BDA4-9410750A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1411-769B-3345-A31E-26127AC3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A261-FA32-B448-896C-73BBEE76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1BF36-50B5-604E-A46F-CAD409A36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370E-63F1-6247-850C-5309BE2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003F-3CB4-D449-87EE-FE14416F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B078-799E-444E-87A6-36F75638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59701-4281-D748-9C23-515557B5C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0A1C-6533-0442-B836-625AFE5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28E5-4618-C347-938E-7B4A1F3E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3051-FE0F-9943-BEE2-6812AD53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E35F-AB2A-6A46-BE57-5178D75F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C72-6E92-C042-A19F-F1FE2943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2D92-6488-B146-ABA8-665CED30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8C6F-E844-BE46-9A9E-876A0229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6D47-CD7D-B749-A252-B11CD16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7055-B8F5-7C43-BB09-CA019A0A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4803-11EF-5A4F-AAAC-D1038C20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3EEF-B06D-D648-9C8F-69EA9DB2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6E69-068B-8946-87DD-94E3AE60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8892-96B3-524E-913B-477D272F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2C81-DD1C-5442-BDAA-5330FBAA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7CAA-30B2-FE49-98EC-611FEF0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1A4-38CF-9442-B7D1-37EE32B4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D3989-FC84-D541-B7AB-D0073404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DD5C-3EEF-B94B-8F81-5471636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828C-41D0-E743-B0D0-EF393355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391D-760E-BC43-A207-CE5B0F70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8338-0ED0-184A-8227-985C452C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3CFA-6D64-9040-8F10-378B9112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3B9C-29E0-9743-9FBB-B3C7B692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52B40-363B-7642-A472-332C5ED0E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3452C-0BAB-A248-AD7A-E9F9C3E1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20B02-AFD2-2D43-AAF1-E695B412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8E2D1-1BFC-F141-8AD8-8E5D0F1B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EF5BD-ABAB-D04D-BC10-31C9A232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CA07-C200-1446-A607-B6348B3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839A-C232-FB46-AE25-093EAFA4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829D1-BF5A-EF49-AA0E-EB2B991D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A7843-BE68-7241-ACE7-76D2D1B0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5842-0CC6-534F-A609-29E615CC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329-7E38-2F4D-8943-6DA8542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94590-CEF3-F14A-A68E-EF8D10D4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8D9-CFDB-CA45-A57D-6B1997C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76A5-46C8-3A49-A9DC-3FE2BC1E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30B88-508E-DE43-AAA2-C9F6C93C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11A4-02EA-6740-807E-51E43A89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924B-BBF1-0E48-8D13-841380B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9A31-E2F8-F649-A9B2-A36AF49A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511-C529-814B-8121-E34A7AD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C3B54-63A1-C548-9E8C-3660A6AC2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30BDD-94CA-7B45-81B0-8DDF0678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F68BD-EE11-F742-B12F-553D760C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BD18-20A8-5D48-98F7-DD1F1366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AD52-A0AC-5646-9BCC-5B714C4A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32208-C034-AC42-B0A2-4B449B04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7B094-4921-0F4A-A87C-65551047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74F4-EBDC-7840-AC4A-6AD627979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09BC-9A12-7441-89B8-9E8FFBE8F5C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5CC4-C178-4441-BCDA-A06E136A7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4995-697C-664E-9022-A166650D3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F853-E2B3-8E4D-81C1-80426D4D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18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0C9B7-F24D-4147-B1CA-23CEFAC0245F}"/>
              </a:ext>
            </a:extLst>
          </p:cNvPr>
          <p:cNvSpPr txBox="1"/>
          <p:nvPr/>
        </p:nvSpPr>
        <p:spPr>
          <a:xfrm>
            <a:off x="3373820" y="2469931"/>
            <a:ext cx="559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randon Grotesque Regular" panose="020B0503020203060202" pitchFamily="34" charset="77"/>
              </a:rPr>
              <a:t>Neural networks cancer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CD703-90BD-7643-9B2C-E81C2A18C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80"/>
          <a:stretch/>
        </p:blipFill>
        <p:spPr>
          <a:xfrm>
            <a:off x="4300631" y="1795710"/>
            <a:ext cx="7685424" cy="26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3.7037E-6 L -0.30326 -0.14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12" y="-70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5519CF-6753-6842-A065-4C7F2EB78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80"/>
          <a:stretch/>
        </p:blipFill>
        <p:spPr>
          <a:xfrm>
            <a:off x="4300631" y="1795710"/>
            <a:ext cx="7685424" cy="26403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FAFB5-F4E2-9A41-B14E-B067F58DA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072" y="2256399"/>
            <a:ext cx="5449329" cy="19489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1BBF26-3367-DD45-B399-E47B7B3EB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072" y="2253752"/>
            <a:ext cx="7984175" cy="2920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46ED1D-D383-0347-B544-A989266DB6DF}"/>
              </a:ext>
            </a:extLst>
          </p:cNvPr>
          <p:cNvSpPr txBox="1">
            <a:spLocks noChangeAspect="1"/>
          </p:cNvSpPr>
          <p:nvPr/>
        </p:nvSpPr>
        <p:spPr>
          <a:xfrm>
            <a:off x="578813" y="1658137"/>
            <a:ext cx="372181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60" dirty="0">
                <a:latin typeface="Brandon Grotesque Regular" panose="020B0503020203060202" pitchFamily="34" charset="77"/>
              </a:rPr>
              <a:t>Neural networks cancer</a:t>
            </a:r>
          </a:p>
        </p:txBody>
      </p:sp>
    </p:spTree>
    <p:extLst>
      <p:ext uri="{BB962C8B-B14F-4D97-AF65-F5344CB8AC3E}">
        <p14:creationId xmlns:p14="http://schemas.microsoft.com/office/powerpoint/2010/main" val="16501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1D13C81-2AB0-8B4C-8B06-DC42D9CF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399" y="2435934"/>
            <a:ext cx="7751202" cy="321800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1B2CE07-0495-4D42-AE66-E87FF8667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180"/>
          <a:stretch/>
        </p:blipFill>
        <p:spPr>
          <a:xfrm>
            <a:off x="4300631" y="1795710"/>
            <a:ext cx="7685424" cy="26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18998 -0.23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7B2EDF7-CE00-1D4B-BFFD-F9233A99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399" y="2435934"/>
            <a:ext cx="7751202" cy="32180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8F2DA2F-E2A8-C249-9B75-D8FE0F382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9078" y="1456152"/>
            <a:ext cx="7014570" cy="3945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37BC90-F205-1C41-9A11-094023EE4222}"/>
              </a:ext>
            </a:extLst>
          </p:cNvPr>
          <p:cNvSpPr txBox="1"/>
          <p:nvPr/>
        </p:nvSpPr>
        <p:spPr>
          <a:xfrm>
            <a:off x="8995144" y="478465"/>
            <a:ext cx="2030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andon Grotesque Regular" panose="020B0503020203060202" pitchFamily="34" charset="77"/>
              </a:rPr>
              <a:t>PageRank</a:t>
            </a:r>
          </a:p>
        </p:txBody>
      </p:sp>
    </p:spTree>
    <p:extLst>
      <p:ext uri="{BB962C8B-B14F-4D97-AF65-F5344CB8AC3E}">
        <p14:creationId xmlns:p14="http://schemas.microsoft.com/office/powerpoint/2010/main" val="24315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D0B7BEC-82C6-494C-96F4-30A0584E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39" y="1561771"/>
            <a:ext cx="7014570" cy="36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548040-F3D4-BA47-8564-C36EF5DF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39" y="1128409"/>
            <a:ext cx="9460935" cy="43450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087F4D5-F2AA-F74D-BC95-4001E0624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9739" y="1561771"/>
            <a:ext cx="7014570" cy="36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51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Brandon Grotesque Regular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Pigorini, Guadalupe G</dc:creator>
  <cp:lastModifiedBy>Gonzalez Pigorini, Guadalupe G</cp:lastModifiedBy>
  <cp:revision>3</cp:revision>
  <dcterms:created xsi:type="dcterms:W3CDTF">2021-04-01T10:57:23Z</dcterms:created>
  <dcterms:modified xsi:type="dcterms:W3CDTF">2021-04-01T14:21:12Z</dcterms:modified>
</cp:coreProperties>
</file>