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7" r:id="rId3"/>
    <p:sldId id="261" r:id="rId4"/>
    <p:sldId id="259" r:id="rId5"/>
    <p:sldId id="260" r:id="rId6"/>
    <p:sldId id="262" r:id="rId7"/>
    <p:sldId id="263" r:id="rId8"/>
    <p:sldId id="266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7"/>
    <p:restoredTop sz="93569"/>
  </p:normalViewPr>
  <p:slideViewPr>
    <p:cSldViewPr snapToGrid="0" snapToObjects="1">
      <p:cViewPr varScale="1">
        <p:scale>
          <a:sx n="112" d="100"/>
          <a:sy n="112" d="100"/>
        </p:scale>
        <p:origin x="1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802CC-BBF3-BC44-95DD-EEAA81749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48272-2FA2-9E44-9034-3A101944A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82706-34DF-4E43-8F61-361B1C08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09BC-9A12-7441-89B8-9E8FFBE8F5C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C82DB-11AD-8E4D-BDA4-9410750A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91411-769B-3345-A31E-26127AC3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F853-E2B3-8E4D-81C1-80426D4DA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9A261-FA32-B448-896C-73BBEE76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1BF36-50B5-604E-A46F-CAD409A36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C370E-63F1-6247-850C-5309BE28A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09BC-9A12-7441-89B8-9E8FFBE8F5C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003F-3CB4-D449-87EE-FE14416F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9B078-799E-444E-87A6-36F75638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F853-E2B3-8E4D-81C1-80426D4DA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0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B59701-4281-D748-9C23-515557B5C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80A1C-6533-0442-B836-625AFE5D0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528E5-4618-C347-938E-7B4A1F3E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09BC-9A12-7441-89B8-9E8FFBE8F5C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23051-FE0F-9943-BEE2-6812AD53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CE35F-AB2A-6A46-BE57-5178D75F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F853-E2B3-8E4D-81C1-80426D4DA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1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0C72-6E92-C042-A19F-F1FE2943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52D92-6488-B146-ABA8-665CED302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08C6F-E844-BE46-9A9E-876A02294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09BC-9A12-7441-89B8-9E8FFBE8F5C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E6D47-CD7D-B749-A252-B11CD164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E7055-B8F5-7C43-BB09-CA019A0A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F853-E2B3-8E4D-81C1-80426D4DA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3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4803-11EF-5A4F-AAAC-D1038C20F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F3EEF-B06D-D648-9C8F-69EA9DB2A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36E69-068B-8946-87DD-94E3AE601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09BC-9A12-7441-89B8-9E8FFBE8F5C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78892-96B3-524E-913B-477D272F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92C81-DD1C-5442-BDAA-5330FBAA5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F853-E2B3-8E4D-81C1-80426D4DA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0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37CAA-30B2-FE49-98EC-611FEF02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E91A4-38CF-9442-B7D1-37EE32B46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D3989-FC84-D541-B7AB-D00734049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2DD5C-3EEF-B94B-8F81-54716369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09BC-9A12-7441-89B8-9E8FFBE8F5CC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A828C-41D0-E743-B0D0-EF3933556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7391D-760E-BC43-A207-CE5B0F70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F853-E2B3-8E4D-81C1-80426D4DA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3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8338-0ED0-184A-8227-985C452C7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C3CFA-6D64-9040-8F10-378B9112D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13B9C-29E0-9743-9FBB-B3C7B6923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552B40-363B-7642-A472-332C5ED0E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23452C-0BAB-A248-AD7A-E9F9C3E1A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620B02-AFD2-2D43-AAF1-E695B412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09BC-9A12-7441-89B8-9E8FFBE8F5CC}" type="datetimeFigureOut">
              <a:rPr lang="en-US" smtClean="0"/>
              <a:t>4/5/21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8E2D1-1BFC-F141-8AD8-8E5D0F1BD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9EF5BD-ABAB-D04D-BC10-31C9A2327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F853-E2B3-8E4D-81C1-80426D4DA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5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9CA07-C200-1446-A607-B6348B36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3C839A-C232-FB46-AE25-093EAFA41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09BC-9A12-7441-89B8-9E8FFBE8F5CC}" type="datetimeFigureOut">
              <a:rPr lang="en-US" smtClean="0"/>
              <a:t>4/5/21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829D1-BF5A-EF49-AA0E-EB2B991D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A7843-BE68-7241-ACE7-76D2D1B0B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F853-E2B3-8E4D-81C1-80426D4DA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5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D5842-0CC6-534F-A609-29E615CC1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09BC-9A12-7441-89B8-9E8FFBE8F5CC}" type="datetimeFigureOut">
              <a:rPr lang="en-US" smtClean="0"/>
              <a:t>4/5/21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F6329-7E38-2F4D-8943-6DA854236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94590-CEF3-F14A-A68E-EF8D10D4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F853-E2B3-8E4D-81C1-80426D4DA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98D9-CFDB-CA45-A57D-6B1997C9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176A5-46C8-3A49-A9DC-3FE2BC1E8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30B88-508E-DE43-AAA2-C9F6C93C6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211A4-02EA-6740-807E-51E43A89D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09BC-9A12-7441-89B8-9E8FFBE8F5CC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5924B-BBF1-0E48-8D13-841380B3F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C9A31-E2F8-F649-A9B2-A36AF49A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F853-E2B3-8E4D-81C1-80426D4DA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4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1E511-C529-814B-8121-E34A7AD05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C3B54-63A1-C548-9E8C-3660A6AC2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30BDD-94CA-7B45-81B0-8DDF0678D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F68BD-EE11-F742-B12F-553D760CF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09BC-9A12-7441-89B8-9E8FFBE8F5CC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6BD18-20A8-5D48-98F7-DD1F1366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2AD52-A0AC-5646-9BCC-5B714C4A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F853-E2B3-8E4D-81C1-80426D4DA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4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432208-C034-AC42-B0A2-4B449B04E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7B094-4921-0F4A-A87C-65551047E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774F4-EBDC-7840-AC4A-6AD627979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309BC-9A12-7441-89B8-9E8FFBE8F5C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65CC4-C178-4441-BCDA-A06E136A7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74995-697C-664E-9022-A166650D3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6F853-E2B3-8E4D-81C1-80426D4DA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1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3E9BC73-13CA-344B-A3FB-A5D0D8DC5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2084"/>
            <a:ext cx="9521371" cy="61659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AB41EE-FBD9-F243-BED6-54E7303902D3}"/>
              </a:ext>
            </a:extLst>
          </p:cNvPr>
          <p:cNvSpPr txBox="1"/>
          <p:nvPr/>
        </p:nvSpPr>
        <p:spPr>
          <a:xfrm>
            <a:off x="0" y="137341"/>
            <a:ext cx="1219200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Brandon Grotesque Regular" panose="020B0503020203060202" pitchFamily="34" charset="77"/>
              </a:rPr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038187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&#10;&#10;Description automatically generated with medium confidence">
            <a:extLst>
              <a:ext uri="{FF2B5EF4-FFF2-40B4-BE49-F238E27FC236}">
                <a16:creationId xmlns:a16="http://schemas.microsoft.com/office/drawing/2014/main" id="{CA0A7555-B8C1-B24D-B69D-31CA68765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13" y="1249589"/>
            <a:ext cx="8968016" cy="50074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5C3DEE-22DB-2547-87D3-904D79B1ACEB}"/>
              </a:ext>
            </a:extLst>
          </p:cNvPr>
          <p:cNvSpPr txBox="1"/>
          <p:nvPr/>
        </p:nvSpPr>
        <p:spPr>
          <a:xfrm>
            <a:off x="0" y="137341"/>
            <a:ext cx="1219200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Brandon Grotesque Regular" panose="020B0503020203060202" pitchFamily="34" charset="77"/>
              </a:rPr>
              <a:t>NODE EMBEDDINGS WITH RGCN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796BAA-AE33-244B-85CC-27DB39D90CB8}"/>
              </a:ext>
            </a:extLst>
          </p:cNvPr>
          <p:cNvSpPr/>
          <p:nvPr/>
        </p:nvSpPr>
        <p:spPr>
          <a:xfrm>
            <a:off x="5921829" y="1364343"/>
            <a:ext cx="174171" cy="580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BD656C-FF0D-0E47-8C89-25126AAEBD45}"/>
              </a:ext>
            </a:extLst>
          </p:cNvPr>
          <p:cNvSpPr/>
          <p:nvPr/>
        </p:nvSpPr>
        <p:spPr>
          <a:xfrm>
            <a:off x="5522686" y="3753304"/>
            <a:ext cx="174171" cy="580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C3BA0C-B9C3-5943-9AD0-1507F529A23E}"/>
              </a:ext>
            </a:extLst>
          </p:cNvPr>
          <p:cNvSpPr/>
          <p:nvPr/>
        </p:nvSpPr>
        <p:spPr>
          <a:xfrm>
            <a:off x="5994399" y="4760687"/>
            <a:ext cx="174171" cy="580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ED344C-CD8B-3B4A-8047-4C0362378892}"/>
              </a:ext>
            </a:extLst>
          </p:cNvPr>
          <p:cNvSpPr/>
          <p:nvPr/>
        </p:nvSpPr>
        <p:spPr>
          <a:xfrm>
            <a:off x="7119258" y="3463019"/>
            <a:ext cx="174171" cy="580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C5D43E-85C4-CC46-BF64-F8127E43A80C}"/>
              </a:ext>
            </a:extLst>
          </p:cNvPr>
          <p:cNvSpPr/>
          <p:nvPr/>
        </p:nvSpPr>
        <p:spPr>
          <a:xfrm>
            <a:off x="6553200" y="2410571"/>
            <a:ext cx="174171" cy="580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E35272-C912-5947-9779-03B25B3E7149}"/>
              </a:ext>
            </a:extLst>
          </p:cNvPr>
          <p:cNvSpPr/>
          <p:nvPr/>
        </p:nvSpPr>
        <p:spPr>
          <a:xfrm>
            <a:off x="4718050" y="1531257"/>
            <a:ext cx="174171" cy="580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57BEFB-D045-8C49-87AE-DB655C56D0C3}"/>
              </a:ext>
            </a:extLst>
          </p:cNvPr>
          <p:cNvSpPr/>
          <p:nvPr/>
        </p:nvSpPr>
        <p:spPr>
          <a:xfrm>
            <a:off x="3955143" y="4767944"/>
            <a:ext cx="174171" cy="580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54FA08-AD71-7B49-818B-F7A5A8587B0F}"/>
              </a:ext>
            </a:extLst>
          </p:cNvPr>
          <p:cNvSpPr/>
          <p:nvPr/>
        </p:nvSpPr>
        <p:spPr>
          <a:xfrm>
            <a:off x="2982687" y="3753304"/>
            <a:ext cx="174171" cy="580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D406E8-167F-0047-AC37-0D8748295907}"/>
              </a:ext>
            </a:extLst>
          </p:cNvPr>
          <p:cNvSpPr/>
          <p:nvPr/>
        </p:nvSpPr>
        <p:spPr>
          <a:xfrm>
            <a:off x="1386115" y="3650343"/>
            <a:ext cx="174171" cy="580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4BB04F-631F-6A4E-B8FA-BE7A98C74D03}"/>
              </a:ext>
            </a:extLst>
          </p:cNvPr>
          <p:cNvSpPr/>
          <p:nvPr/>
        </p:nvSpPr>
        <p:spPr>
          <a:xfrm>
            <a:off x="2061029" y="2540000"/>
            <a:ext cx="174171" cy="580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EB0EAC-144F-824E-8829-C5351039BF80}"/>
              </a:ext>
            </a:extLst>
          </p:cNvPr>
          <p:cNvSpPr/>
          <p:nvPr/>
        </p:nvSpPr>
        <p:spPr>
          <a:xfrm>
            <a:off x="9123135" y="2111828"/>
            <a:ext cx="174171" cy="5805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811BAB-0690-434F-92FF-070153A801B7}"/>
              </a:ext>
            </a:extLst>
          </p:cNvPr>
          <p:cNvSpPr/>
          <p:nvPr/>
        </p:nvSpPr>
        <p:spPr>
          <a:xfrm>
            <a:off x="747484" y="783772"/>
            <a:ext cx="174171" cy="5805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AA56A-EC83-8A49-A23E-CB7D8238BAB5}"/>
              </a:ext>
            </a:extLst>
          </p:cNvPr>
          <p:cNvSpPr/>
          <p:nvPr/>
        </p:nvSpPr>
        <p:spPr>
          <a:xfrm>
            <a:off x="573313" y="4984297"/>
            <a:ext cx="174171" cy="5805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7A0DD7-CE63-5A4D-8800-C72208F70BBB}"/>
              </a:ext>
            </a:extLst>
          </p:cNvPr>
          <p:cNvSpPr txBox="1"/>
          <p:nvPr/>
        </p:nvSpPr>
        <p:spPr>
          <a:xfrm>
            <a:off x="8868229" y="1249589"/>
            <a:ext cx="2917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randon Grotesque Regular" panose="020B0503020203060202" pitchFamily="34" charset="77"/>
              </a:rPr>
              <a:t>Link prediction task</a:t>
            </a:r>
          </a:p>
        </p:txBody>
      </p:sp>
    </p:spTree>
    <p:extLst>
      <p:ext uri="{BB962C8B-B14F-4D97-AF65-F5344CB8AC3E}">
        <p14:creationId xmlns:p14="http://schemas.microsoft.com/office/powerpoint/2010/main" val="396451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9DFA2A9A-571F-5242-AD6C-CB7719B7B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28" y="1233714"/>
            <a:ext cx="7716157" cy="5098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770CA4-9EDC-8443-9938-3B5EC39C264C}"/>
              </a:ext>
            </a:extLst>
          </p:cNvPr>
          <p:cNvSpPr txBox="1"/>
          <p:nvPr/>
        </p:nvSpPr>
        <p:spPr>
          <a:xfrm>
            <a:off x="0" y="137341"/>
            <a:ext cx="1219200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Brandon Grotesque Regular" panose="020B0503020203060202" pitchFamily="34" charset="77"/>
              </a:rPr>
              <a:t>PAPER AND KEYWORD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93900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80C9B7-F24D-4147-B1CA-23CEFAC0245F}"/>
              </a:ext>
            </a:extLst>
          </p:cNvPr>
          <p:cNvSpPr txBox="1"/>
          <p:nvPr/>
        </p:nvSpPr>
        <p:spPr>
          <a:xfrm>
            <a:off x="3373820" y="2469931"/>
            <a:ext cx="5591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randon Grotesque Regular" panose="020B0503020203060202" pitchFamily="34" charset="77"/>
              </a:rPr>
              <a:t>Neural networks cancer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76CD703-90BD-7643-9B2C-E81C2A18CA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180"/>
          <a:stretch/>
        </p:blipFill>
        <p:spPr>
          <a:xfrm>
            <a:off x="4300631" y="1795710"/>
            <a:ext cx="7685424" cy="26403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79626E-D042-D441-870E-63CAAF9E4669}"/>
              </a:ext>
            </a:extLst>
          </p:cNvPr>
          <p:cNvSpPr txBox="1"/>
          <p:nvPr/>
        </p:nvSpPr>
        <p:spPr>
          <a:xfrm>
            <a:off x="0" y="137341"/>
            <a:ext cx="1219200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Brandon Grotesque Regular" panose="020B0503020203060202" pitchFamily="34" charset="77"/>
              </a:rPr>
              <a:t>USER INPUT</a:t>
            </a:r>
          </a:p>
        </p:txBody>
      </p:sp>
    </p:spTree>
    <p:extLst>
      <p:ext uri="{BB962C8B-B14F-4D97-AF65-F5344CB8AC3E}">
        <p14:creationId xmlns:p14="http://schemas.microsoft.com/office/powerpoint/2010/main" val="187177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85 -3.7037E-6 L -0.30326 -0.1400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12" y="-701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B5519CF-6753-6842-A065-4C7F2EB78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180"/>
          <a:stretch/>
        </p:blipFill>
        <p:spPr>
          <a:xfrm>
            <a:off x="4300631" y="1795710"/>
            <a:ext cx="7685424" cy="26403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0BFAFB5-F4E2-9A41-B14E-B067F58DA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072" y="2256399"/>
            <a:ext cx="5449329" cy="19489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B1BBF26-3367-DD45-B399-E47B7B3EB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3072" y="2253752"/>
            <a:ext cx="7984175" cy="292024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846ED1D-D383-0347-B544-A989266DB6DF}"/>
              </a:ext>
            </a:extLst>
          </p:cNvPr>
          <p:cNvSpPr txBox="1">
            <a:spLocks noChangeAspect="1"/>
          </p:cNvSpPr>
          <p:nvPr/>
        </p:nvSpPr>
        <p:spPr>
          <a:xfrm>
            <a:off x="578813" y="1658137"/>
            <a:ext cx="372181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60" dirty="0">
                <a:latin typeface="Brandon Grotesque Regular" panose="020B0503020203060202" pitchFamily="34" charset="77"/>
              </a:rPr>
              <a:t>Neural networks cancer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AE14D-42A6-124B-8A01-AC199282AA49}"/>
              </a:ext>
            </a:extLst>
          </p:cNvPr>
          <p:cNvSpPr txBox="1"/>
          <p:nvPr/>
        </p:nvSpPr>
        <p:spPr>
          <a:xfrm>
            <a:off x="0" y="137341"/>
            <a:ext cx="1219200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Brandon Grotesque Regular" panose="020B0503020203060202" pitchFamily="34" charset="77"/>
              </a:rPr>
              <a:t>KEYWORDS ARE MAPPED TO MESH TERMS</a:t>
            </a:r>
          </a:p>
        </p:txBody>
      </p:sp>
    </p:spTree>
    <p:extLst>
      <p:ext uri="{BB962C8B-B14F-4D97-AF65-F5344CB8AC3E}">
        <p14:creationId xmlns:p14="http://schemas.microsoft.com/office/powerpoint/2010/main" val="165016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C1D13C81-2AB0-8B4C-8B06-DC42D9CFD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6177" y="3117358"/>
            <a:ext cx="7751202" cy="3218008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1B2CE07-0495-4D42-AE66-E87FF86677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0180"/>
          <a:stretch/>
        </p:blipFill>
        <p:spPr>
          <a:xfrm>
            <a:off x="4300631" y="1795710"/>
            <a:ext cx="7685424" cy="26403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B0ED4C-5D1A-8145-A5BA-6853EEDFC677}"/>
              </a:ext>
            </a:extLst>
          </p:cNvPr>
          <p:cNvSpPr txBox="1"/>
          <p:nvPr/>
        </p:nvSpPr>
        <p:spPr>
          <a:xfrm>
            <a:off x="0" y="137341"/>
            <a:ext cx="1219200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Brandon Grotesque Regular" panose="020B0503020203060202" pitchFamily="34" charset="77"/>
              </a:rPr>
              <a:t>PAPERS ARE RETRIEVED USING MESH TERMS</a:t>
            </a:r>
          </a:p>
        </p:txBody>
      </p:sp>
    </p:spTree>
    <p:extLst>
      <p:ext uri="{BB962C8B-B14F-4D97-AF65-F5344CB8AC3E}">
        <p14:creationId xmlns:p14="http://schemas.microsoft.com/office/powerpoint/2010/main" val="377403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33333E-6 L -0.14518 -0.1113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66" y="-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7B2EDF7-CE00-1D4B-BFFD-F9233A991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0399" y="2435934"/>
            <a:ext cx="7751202" cy="32180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8F2DA2F-E2A8-C249-9B75-D8FE0F382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9078" y="1456152"/>
            <a:ext cx="7014570" cy="39456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CC283B-CB16-B245-BAD1-BFE53CA89C7C}"/>
              </a:ext>
            </a:extLst>
          </p:cNvPr>
          <p:cNvSpPr txBox="1"/>
          <p:nvPr/>
        </p:nvSpPr>
        <p:spPr>
          <a:xfrm>
            <a:off x="0" y="137341"/>
            <a:ext cx="1219200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Brandon Grotesque Regular" panose="020B0503020203060202" pitchFamily="34" charset="77"/>
              </a:rPr>
              <a:t>A CITATION GRAPH IS BUILT</a:t>
            </a:r>
          </a:p>
        </p:txBody>
      </p:sp>
    </p:spTree>
    <p:extLst>
      <p:ext uri="{BB962C8B-B14F-4D97-AF65-F5344CB8AC3E}">
        <p14:creationId xmlns:p14="http://schemas.microsoft.com/office/powerpoint/2010/main" val="243158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D0B7BEC-82C6-494C-96F4-30A0584E8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9739" y="1561771"/>
            <a:ext cx="7014570" cy="36826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F0DEFC-AF6C-5E46-A1D9-DD090F316F4C}"/>
              </a:ext>
            </a:extLst>
          </p:cNvPr>
          <p:cNvSpPr txBox="1"/>
          <p:nvPr/>
        </p:nvSpPr>
        <p:spPr>
          <a:xfrm>
            <a:off x="0" y="137341"/>
            <a:ext cx="1219200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Brandon Grotesque Regular" panose="020B0503020203060202" pitchFamily="34" charset="77"/>
              </a:rPr>
              <a:t>PAGERANK FINDS THE MOST INFLUENTIAL PAPERS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471E75-4277-2B4E-9692-1019D5EF6E4F}"/>
              </a:ext>
            </a:extLst>
          </p:cNvPr>
          <p:cNvSpPr txBox="1"/>
          <p:nvPr/>
        </p:nvSpPr>
        <p:spPr>
          <a:xfrm>
            <a:off x="9333648" y="871377"/>
            <a:ext cx="2030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randon Grotesque Regular" panose="020B0503020203060202" pitchFamily="34" charset="77"/>
              </a:rPr>
              <a:t>PageRank</a:t>
            </a:r>
          </a:p>
        </p:txBody>
      </p:sp>
    </p:spTree>
    <p:extLst>
      <p:ext uri="{BB962C8B-B14F-4D97-AF65-F5344CB8AC3E}">
        <p14:creationId xmlns:p14="http://schemas.microsoft.com/office/powerpoint/2010/main" val="298899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5548040-F3D4-BA47-8564-C36EF5DFF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9739" y="1128409"/>
            <a:ext cx="9460935" cy="434502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087F4D5-F2AA-F74D-BC95-4001E0624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69739" y="1561771"/>
            <a:ext cx="7014570" cy="36826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D4A3E7-7D8B-F642-96C7-12B01C0A4B85}"/>
              </a:ext>
            </a:extLst>
          </p:cNvPr>
          <p:cNvSpPr txBox="1"/>
          <p:nvPr/>
        </p:nvSpPr>
        <p:spPr>
          <a:xfrm>
            <a:off x="0" y="137341"/>
            <a:ext cx="1219200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Brandon Grotesque Regular" panose="020B0503020203060202" pitchFamily="34" charset="77"/>
              </a:rPr>
              <a:t>PAGERANK FINDS THE MOST INFLUENTIAL PAPERS</a:t>
            </a:r>
          </a:p>
        </p:txBody>
      </p:sp>
    </p:spTree>
    <p:extLst>
      <p:ext uri="{BB962C8B-B14F-4D97-AF65-F5344CB8AC3E}">
        <p14:creationId xmlns:p14="http://schemas.microsoft.com/office/powerpoint/2010/main" val="197933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E4F6FEE-C00E-3546-B73C-0E1B4DD55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9739" y="1128409"/>
            <a:ext cx="9460935" cy="434502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35C4F9D-CCCC-E14A-B98A-49A8153932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69739" y="1561771"/>
            <a:ext cx="7014570" cy="36826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44E561-981F-F440-87FD-DC3FFA9C4C6E}"/>
              </a:ext>
            </a:extLst>
          </p:cNvPr>
          <p:cNvSpPr txBox="1"/>
          <p:nvPr/>
        </p:nvSpPr>
        <p:spPr>
          <a:xfrm>
            <a:off x="8051469" y="1870530"/>
            <a:ext cx="3465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randon Grotesque Regular" panose="020B0503020203060202" pitchFamily="34" charset="77"/>
              </a:rPr>
              <a:t>Recommended authors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618343-55B3-3049-8820-564E51F022D2}"/>
              </a:ext>
            </a:extLst>
          </p:cNvPr>
          <p:cNvCxnSpPr>
            <a:cxnSpLocks/>
          </p:cNvCxnSpPr>
          <p:nvPr/>
        </p:nvCxnSpPr>
        <p:spPr>
          <a:xfrm>
            <a:off x="6241143" y="1994277"/>
            <a:ext cx="1715325" cy="48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B784D6-A06D-CB47-9E32-2D29F64A7E3D}"/>
              </a:ext>
            </a:extLst>
          </p:cNvPr>
          <p:cNvCxnSpPr>
            <a:cxnSpLocks/>
          </p:cNvCxnSpPr>
          <p:nvPr/>
        </p:nvCxnSpPr>
        <p:spPr>
          <a:xfrm flipV="1">
            <a:off x="4140532" y="2132142"/>
            <a:ext cx="3780310" cy="378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84D8A9-32DA-B242-A74C-5D124947A3AA}"/>
              </a:ext>
            </a:extLst>
          </p:cNvPr>
          <p:cNvCxnSpPr>
            <a:cxnSpLocks/>
          </p:cNvCxnSpPr>
          <p:nvPr/>
        </p:nvCxnSpPr>
        <p:spPr>
          <a:xfrm flipV="1">
            <a:off x="6604000" y="2256318"/>
            <a:ext cx="1352468" cy="824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357F17-21E3-DF41-9C33-8219B528E0F5}"/>
              </a:ext>
            </a:extLst>
          </p:cNvPr>
          <p:cNvCxnSpPr>
            <a:cxnSpLocks/>
          </p:cNvCxnSpPr>
          <p:nvPr/>
        </p:nvCxnSpPr>
        <p:spPr>
          <a:xfrm flipV="1">
            <a:off x="4920343" y="2190309"/>
            <a:ext cx="3000499" cy="1089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AA693D6-AE3F-3046-B13A-89C7DA99094E}"/>
              </a:ext>
            </a:extLst>
          </p:cNvPr>
          <p:cNvSpPr txBox="1"/>
          <p:nvPr/>
        </p:nvSpPr>
        <p:spPr>
          <a:xfrm>
            <a:off x="0" y="137341"/>
            <a:ext cx="1219200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Brandon Grotesque Regular" panose="020B0503020203060202" pitchFamily="34" charset="77"/>
              </a:rPr>
              <a:t>THE MOST INFLUENTIAL AUTHORS ARE RETRIEVED</a:t>
            </a:r>
          </a:p>
        </p:txBody>
      </p:sp>
    </p:spTree>
    <p:extLst>
      <p:ext uri="{BB962C8B-B14F-4D97-AF65-F5344CB8AC3E}">
        <p14:creationId xmlns:p14="http://schemas.microsoft.com/office/powerpoint/2010/main" val="412434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5 0.0037 L -0.14883 -0.147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73" y="-75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14250C-CAC6-9846-A97D-946792A2B70C}"/>
              </a:ext>
            </a:extLst>
          </p:cNvPr>
          <p:cNvSpPr txBox="1"/>
          <p:nvPr/>
        </p:nvSpPr>
        <p:spPr>
          <a:xfrm>
            <a:off x="0" y="137341"/>
            <a:ext cx="1219200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Brandon Grotesque Regular" panose="020B0503020203060202" pitchFamily="34" charset="77"/>
              </a:rPr>
              <a:t>PAPER AND KEYWORD VISUALIZATION</a:t>
            </a:r>
          </a:p>
        </p:txBody>
      </p:sp>
      <p:pic>
        <p:nvPicPr>
          <p:cNvPr id="8" name="Picture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32E97CD5-C4AE-124D-BFE9-F9555DF61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13" y="1249589"/>
            <a:ext cx="8968016" cy="50074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9239EF-83F9-4848-94B2-C96A0ABEB76F}"/>
              </a:ext>
            </a:extLst>
          </p:cNvPr>
          <p:cNvSpPr txBox="1"/>
          <p:nvPr/>
        </p:nvSpPr>
        <p:spPr>
          <a:xfrm>
            <a:off x="8868229" y="1249589"/>
            <a:ext cx="2917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randon Grotesque Regular" panose="020B0503020203060202" pitchFamily="34" charset="77"/>
              </a:rPr>
              <a:t>Heterogeneous graph</a:t>
            </a:r>
          </a:p>
        </p:txBody>
      </p:sp>
    </p:spTree>
    <p:extLst>
      <p:ext uri="{BB962C8B-B14F-4D97-AF65-F5344CB8AC3E}">
        <p14:creationId xmlns:p14="http://schemas.microsoft.com/office/powerpoint/2010/main" val="344051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65</Words>
  <Application>Microsoft Macintosh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Brandon Grotesque Regular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Gonzalez Pigorini, Guadalupe G</dc:creator>
  <cp:lastModifiedBy>Gonzalez Pigorini, Guadalupe G</cp:lastModifiedBy>
  <cp:revision>5</cp:revision>
  <dcterms:created xsi:type="dcterms:W3CDTF">2021-04-01T10:57:23Z</dcterms:created>
  <dcterms:modified xsi:type="dcterms:W3CDTF">2021-04-05T11:29:38Z</dcterms:modified>
</cp:coreProperties>
</file>