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F6E9-605B-4067-9E65-E71605D9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FFE46-A09D-4BC2-ABE5-9955D4B3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4190F-9144-424E-B68C-644002C5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26B00-B1EA-4D12-99F4-98D7FCC5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F91D1-083E-46A2-AAD7-20496ABD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94B50-9A03-4D88-9002-9793180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49E8FE-E59A-4959-8619-85FD4C48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0938A-0BF4-4C86-AAE1-35BC1B9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C7F12-8FE4-4795-8ECE-31F6F270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49454-A633-4352-9ACA-D0C9B7DD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7FA1BF-E931-4793-9865-8DA91A023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D75FC2-2681-49AD-B690-30DB24EB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FFF76-5B60-4D62-AA8F-E204904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10227-F25F-4DCA-B787-62880991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535FB-D1FF-4BB0-AA9C-0A8F918F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3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E376E-3D33-4DA1-B609-80FC735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E76D-ABC7-4FDB-AB0B-4B35179D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016AE-631B-46E7-9EEC-8427633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418140-217D-4C67-96A2-DDCF9CF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CCC17-4E4F-4023-9C57-06026275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3C7E-34CC-4005-8399-76BD43A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64CF68-93CF-4853-855F-E6B3DCF3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E117-E4A5-4958-BCDA-88D814B0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BF7BF-CC75-42EA-BCC8-CBD341F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71C9BE-F747-40F7-A1AA-64040AE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4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EFF66-2572-4B1B-A6E1-F18F341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E3D5-01C0-44C6-8091-54D5790F5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9CF27-994F-4BEF-B89E-68EDDADAA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E1765-557C-4000-9060-FFCEA616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89FA9-D49C-4278-8834-03D6BE0D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35EDC-C7A4-4389-8176-8D5D46B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F22C8-CBAD-4CD1-9858-F41A157C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1408CA-8834-45E1-BF6E-491C5B74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D9C6D-A88B-47FF-BFBF-25DAB72B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BD83F0-E200-45D7-96CF-BC476276C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2ED820-36E8-4171-9514-6F1A4AAF0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7C928B-E1FF-4B60-A5E7-A60FD58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F7DCB6-9FF4-4B7E-816F-B0015EBA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73F3A-5E9A-497B-8D42-7FC37E8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2598F-661A-406B-8975-DB84FA5B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5C6CF0-61B4-466D-B3FA-392F47F0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B6EC88-5157-4605-A488-140A9440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04C12-C03B-414C-B7F0-2716437E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1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E3BB95-E2CD-4D35-9CCF-50042135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2A090-BE82-4136-8412-E6B1FD35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C28A71-DE18-4BCA-9DDB-9973D21F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984E8-5B1E-42BD-B563-AFA8B703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061E9-1039-44F0-AA91-E0531890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F6FD0-3B6A-4001-A449-FC4C8A80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5F6D09-F2F6-4B66-B933-F1AD8761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765062-A5F3-4A46-B6A4-3BAE08B3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17750-7333-4BC5-AEF1-CDDE7BF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4778D-D584-4721-8461-E8B61291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06B03-BE0E-4192-931B-6B1B74D60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0CA965-950B-4D8F-95BA-6744BB83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8AE59-9697-4EFA-A8FF-B38F8163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458D4-D429-45C3-963A-569AFC9F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02963B-DC7B-4963-B6CF-C45C9D3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229B50-61F6-4140-B9FB-FB0F2114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BE9498-E972-4B5F-81A2-9CFF4E3E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BFFDB-E1B8-4027-9CF9-2A67763BC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157D-3A01-4646-B11A-FFE915F03150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4EED7-5FB4-4408-94D9-13A28C8B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02865-60FB-4F45-8B3F-BDEBEBA5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w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C42F3-D083-4D67-BA0B-E7425466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DSP</a:t>
            </a:r>
            <a:r>
              <a:rPr lang="zh-TW" altLang="en-US" dirty="0"/>
              <a:t> </a:t>
            </a:r>
            <a:r>
              <a:rPr lang="en-US" altLang="zh-TW" dirty="0"/>
              <a:t>Assignment - 4:</a:t>
            </a:r>
            <a:br>
              <a:rPr lang="en-US" altLang="zh-TW" dirty="0"/>
            </a:br>
            <a:r>
              <a:rPr lang="en-US" altLang="zh-TW" dirty="0"/>
              <a:t>Changing Sampling Rate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5372A-C895-43F6-9F4B-87C69F613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Assigned 2022/12/19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46E098-E2F8-2023-D1E5-F14742DE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7E6DA-C8F3-4644-8F4C-09C0FF7A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E560-7AE7-41EB-9413-5E22546C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up-sampling and down-sampling techniques</a:t>
            </a:r>
          </a:p>
          <a:p>
            <a:r>
              <a:rPr lang="en-US" altLang="zh-TW" dirty="0"/>
              <a:t>To implement an FIR low-pass filter</a:t>
            </a:r>
          </a:p>
          <a:p>
            <a:r>
              <a:rPr lang="en-US" altLang="zh-TW" dirty="0"/>
              <a:t>To observe spectrogram of signal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63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62EE-46CE-4CA4-9803-9082458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C61786-6B4C-4572-89CB-C13479B24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i="1" dirty="0"/>
                  <a:t>T</a:t>
                </a:r>
                <a:r>
                  <a:rPr lang="en-US" altLang="zh-TW" dirty="0"/>
                  <a:t> = 1/44100 sec for input signal</a:t>
                </a:r>
              </a:p>
              <a:p>
                <a:r>
                  <a:rPr lang="en-US" altLang="zh-TW" i="1" dirty="0"/>
                  <a:t>TM</a:t>
                </a:r>
                <a:r>
                  <a:rPr lang="en-US" altLang="zh-TW" dirty="0"/>
                  <a:t>/</a:t>
                </a:r>
                <a:r>
                  <a:rPr lang="en-US" altLang="zh-TW" i="1" dirty="0"/>
                  <a:t>L</a:t>
                </a:r>
                <a:r>
                  <a:rPr lang="en-US" altLang="zh-TW" dirty="0"/>
                  <a:t> = 1/8000 sec for output signal</a:t>
                </a:r>
              </a:p>
              <a:p>
                <a:r>
                  <a:rPr lang="en-US" altLang="zh-TW" dirty="0"/>
                  <a:t>Input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]: </a:t>
                </a:r>
                <a:r>
                  <a:rPr lang="en-US" altLang="zh-TW" dirty="0" err="1"/>
                  <a:t>input.wav</a:t>
                </a:r>
                <a:r>
                  <a:rPr lang="en-US" altLang="zh-TW" dirty="0"/>
                  <a:t>, a stereo music file (</a:t>
                </a:r>
                <a:r>
                  <a:rPr lang="en-US" altLang="zh-TW" dirty="0" err="1"/>
                  <a:t>44.1kHz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16bits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Output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err="1"/>
                  <a:t>output.wav</a:t>
                </a:r>
                <a:r>
                  <a:rPr lang="en-US" altLang="zh-TW" dirty="0"/>
                  <a:t>, a stereo music file (</a:t>
                </a:r>
                <a:r>
                  <a:rPr lang="en-US" altLang="zh-TW" dirty="0" err="1"/>
                  <a:t>8kHz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16bits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C61786-6B4C-4572-89CB-C13479B24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558983C7-D4B5-4721-9992-D870BB76E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39" b="25643"/>
          <a:stretch/>
        </p:blipFill>
        <p:spPr>
          <a:xfrm>
            <a:off x="1507359" y="4001294"/>
            <a:ext cx="9177281" cy="16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2336-B764-4CD1-AFBF-79CB4546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Low-Pass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AFB0E-BA37-4F34-A910-C5ABA2F0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The filter can be designed by (see Ch. 7.5 for </a:t>
            </a:r>
            <a:r>
              <a:rPr lang="en-US" altLang="zh-TW"/>
              <a:t>more details)</a:t>
            </a:r>
            <a:endParaRPr lang="zh-TW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7394B9-EA1F-4F7C-AA09-9D9B581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4E33E2B-2B12-4CF5-BC79-F213A0C0D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99527"/>
              </p:ext>
            </p:extLst>
          </p:nvPr>
        </p:nvGraphicFramePr>
        <p:xfrm>
          <a:off x="3803141" y="2419980"/>
          <a:ext cx="3798664" cy="100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31640" progId="Equation.DSMT4">
                  <p:embed/>
                </p:oleObj>
              </mc:Choice>
              <mc:Fallback>
                <p:oleObj name="Equation" r:id="rId2" imgW="16254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141" y="2419980"/>
                        <a:ext cx="3798664" cy="1009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814BB0-7C2F-4BED-ADB0-D5873DD96301}"/>
                  </a:ext>
                </a:extLst>
              </p:cNvPr>
              <p:cNvSpPr/>
              <p:nvPr/>
            </p:nvSpPr>
            <p:spPr>
              <a:xfrm>
                <a:off x="1147068" y="3631962"/>
                <a:ext cx="2611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cutoff frequency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814BB0-7C2F-4BED-ADB0-D5873DD96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3631962"/>
                <a:ext cx="2611549" cy="369332"/>
              </a:xfrm>
              <a:prstGeom prst="rect">
                <a:avLst/>
              </a:prstGeom>
              <a:blipFill>
                <a:blip r:embed="rId5"/>
                <a:stretch>
                  <a:fillRect t="-10000" r="-163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BFD957-1682-4AFB-B8FE-79B080CC9098}"/>
                  </a:ext>
                </a:extLst>
              </p:cNvPr>
              <p:cNvSpPr/>
              <p:nvPr/>
            </p:nvSpPr>
            <p:spPr>
              <a:xfrm>
                <a:off x="1147068" y="4181999"/>
                <a:ext cx="6899133" cy="66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impulse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response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ideal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BFD957-1682-4AFB-B8FE-79B080CC9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4181999"/>
                <a:ext cx="6899133" cy="669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34BC9BD-15E2-46CB-B9AC-87838CD1C584}"/>
                  </a:ext>
                </a:extLst>
              </p:cNvPr>
              <p:cNvSpPr/>
              <p:nvPr/>
            </p:nvSpPr>
            <p:spPr>
              <a:xfrm>
                <a:off x="1147068" y="5032375"/>
                <a:ext cx="562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window function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34BC9BD-15E2-46CB-B9AC-87838CD1C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5032375"/>
                <a:ext cx="562615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">
            <a:extLst>
              <a:ext uri="{FF2B5EF4-FFF2-40B4-BE49-F238E27FC236}">
                <a16:creationId xmlns:a16="http://schemas.microsoft.com/office/drawing/2014/main" id="{B7C3EE28-D99E-4261-BF5A-B340C6F8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57425FA-DE66-4679-A57A-D5223696ED82}"/>
                  </a:ext>
                </a:extLst>
              </p:cNvPr>
              <p:cNvSpPr/>
              <p:nvPr/>
            </p:nvSpPr>
            <p:spPr>
              <a:xfrm>
                <a:off x="1147068" y="5582412"/>
                <a:ext cx="649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can be Hamming window, </a:t>
                </a:r>
                <a:r>
                  <a:rPr lang="en-US" altLang="zh-TW" dirty="0" err="1"/>
                  <a:t>Hanning</a:t>
                </a:r>
                <a:r>
                  <a:rPr lang="en-US" altLang="zh-TW" dirty="0"/>
                  <a:t> window or Kaiser window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57425FA-DE66-4679-A57A-D5223696E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5582412"/>
                <a:ext cx="649222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2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99B00-55EF-49B2-9536-05808942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A6A783-888F-4B90-91EA-68687723E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All the program can be written in C, Python, or </a:t>
                </a:r>
                <a:r>
                  <a:rPr lang="en-US" altLang="zh-TW" dirty="0" err="1"/>
                  <a:t>Matlab</a:t>
                </a:r>
                <a:endParaRPr lang="en-US" altLang="zh-TW" dirty="0"/>
              </a:p>
              <a:p>
                <a:r>
                  <a:rPr lang="en-US" altLang="zh-TW" dirty="0"/>
                  <a:t>Prove the correctness of the FIR low-pass filter by plotting magnitude response, i.e.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output.wav</a:t>
                </a:r>
                <a:r>
                  <a:rPr lang="en-US" altLang="zh-TW" dirty="0"/>
                  <a:t> can be played by media player</a:t>
                </a:r>
              </a:p>
              <a:p>
                <a:r>
                  <a:rPr lang="en-US" altLang="zh-TW" dirty="0"/>
                  <a:t>Due</a:t>
                </a:r>
                <a:r>
                  <a:rPr lang="en-US" altLang="zh-TW"/>
                  <a:t>: 2023/1/5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A6A783-888F-4B90-91EA-68687723E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196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Equation</vt:lpstr>
      <vt:lpstr>DSP Assignment - 4: Changing Sampling Rate</vt:lpstr>
      <vt:lpstr>Objective</vt:lpstr>
      <vt:lpstr>Specification</vt:lpstr>
      <vt:lpstr>FIR Low-Pass Filter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Mini Project Changing Sampling Rate</dc:title>
  <dc:creator>江振宇</dc:creator>
  <cp:lastModifiedBy>振宇 江</cp:lastModifiedBy>
  <cp:revision>25</cp:revision>
  <dcterms:created xsi:type="dcterms:W3CDTF">2017-12-11T15:29:16Z</dcterms:created>
  <dcterms:modified xsi:type="dcterms:W3CDTF">2022-12-20T02:56:56Z</dcterms:modified>
</cp:coreProperties>
</file>