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EF6E9-605B-4067-9E65-E71605D93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8FFE46-A09D-4BC2-ABE5-9955D4B3C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14190F-9144-424E-B68C-644002C5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E26B00-B1EA-4D12-99F4-98D7FCC5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F91D1-083E-46A2-AAD7-20496ABD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61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94B50-9A03-4D88-9002-9793180E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49E8FE-E59A-4959-8619-85FD4C48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0938A-0BF4-4C86-AAE1-35BC1B9B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C7F12-8FE4-4795-8ECE-31F6F270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449454-A633-4352-9ACA-D0C9B7DD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65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7FA1BF-E931-4793-9865-8DA91A023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D75FC2-2681-49AD-B690-30DB24EB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CFFF76-5B60-4D62-AA8F-E204904C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810227-F25F-4DCA-B787-62880991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D535FB-D1FF-4BB0-AA9C-0A8F918F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83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E376E-3D33-4DA1-B609-80FC7350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20E76D-ABC7-4FDB-AB0B-4B35179D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5016AE-631B-46E7-9EEC-84276338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418140-217D-4C67-96A2-DDCF9CF8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CCC17-4E4F-4023-9C57-06026275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52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B3C7E-34CC-4005-8399-76BD43A1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64CF68-93CF-4853-855F-E6B3DCF3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4E117-E4A5-4958-BCDA-88D814B0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BF7BF-CC75-42EA-BCC8-CBD341FD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71C9BE-F747-40F7-A1AA-64040AE8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4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EFF66-2572-4B1B-A6E1-F18F341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7E3D5-01C0-44C6-8091-54D5790F5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99CF27-994F-4BEF-B89E-68EDDADAA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9E1765-557C-4000-9060-FFCEA616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F89FA9-D49C-4278-8834-03D6BE0D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35EDC-C7A4-4389-8176-8D5D46BE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6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F22C8-CBAD-4CD1-9858-F41A157C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1408CA-8834-45E1-BF6E-491C5B74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6D9C6D-A88B-47FF-BFBF-25DAB72B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BD83F0-E200-45D7-96CF-BC476276C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2ED820-36E8-4171-9514-6F1A4AAF0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7C928B-E1FF-4B60-A5E7-A60FD581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4F7DCB6-9FF4-4B7E-816F-B0015EBA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973F3A-5E9A-497B-8D42-7FC37E86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9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2598F-661A-406B-8975-DB84FA5B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5C6CF0-61B4-466D-B3FA-392F47F0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B6EC88-5157-4605-A488-140A9440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004C12-C03B-414C-B7F0-2716437E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19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E3BB95-E2CD-4D35-9CCF-50042135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2A090-BE82-4136-8412-E6B1FD35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C28A71-DE18-4BCA-9DDB-9973D21F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4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984E8-5B1E-42BD-B563-AFA8B703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A061E9-1039-44F0-AA91-E0531890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EF6FD0-3B6A-4001-A449-FC4C8A801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5F6D09-F2F6-4B66-B933-F1AD8761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765062-A5F3-4A46-B6A4-3BAE08B3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C17750-7333-4BC5-AEF1-CDDE7BF1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6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4778D-D584-4721-8461-E8B61291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106B03-BE0E-4192-931B-6B1B74D60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0CA965-950B-4D8F-95BA-6744BB839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08AE59-9697-4EFA-A8FF-B38F8163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B458D4-D429-45C3-963A-569AFC9F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02963B-DC7B-4963-B6CF-C45C9D3E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45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229B50-61F6-4140-B9FB-FB0F2114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BE9498-E972-4B5F-81A2-9CFF4E3E4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BFFDB-E1B8-4027-9CF9-2A67763BC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3157D-3A01-4646-B11A-FFE915F03150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4EED7-5FB4-4408-94D9-13A28C8B2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02865-60FB-4F45-8B3F-BDEBEBA58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25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C42F3-D083-4D67-BA0B-E7425466B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DSP</a:t>
            </a:r>
            <a:r>
              <a:rPr lang="zh-TW" altLang="en-US" dirty="0"/>
              <a:t> </a:t>
            </a:r>
            <a:r>
              <a:rPr lang="en-US" altLang="zh-TW"/>
              <a:t>Assignment-5</a:t>
            </a:r>
            <a:br>
              <a:rPr lang="en-US" altLang="zh-TW" dirty="0"/>
            </a:br>
            <a:r>
              <a:rPr lang="en-US" altLang="zh-TW" dirty="0"/>
              <a:t>Changing Sampling Rate with FFT Filters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05372A-C895-43F6-9F4B-87C69F613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Assigned 2022/1/12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7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7E6DA-C8F3-4644-8F4C-09C0FF7A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E560-7AE7-41EB-9413-5E22546C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understand up-sampling and down-sampling techniques</a:t>
            </a:r>
          </a:p>
          <a:p>
            <a:r>
              <a:rPr lang="en-US" altLang="zh-TW" dirty="0"/>
              <a:t>To implement an FFT low-pass filter with overlap-add method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63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F62EE-46CE-4CA4-9803-9082458A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C61786-6B4C-4572-89CB-C13479B24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i="1" dirty="0"/>
                  <a:t>T</a:t>
                </a:r>
                <a:r>
                  <a:rPr lang="en-US" altLang="zh-TW" dirty="0"/>
                  <a:t> = 1/44100 sec for input signal</a:t>
                </a:r>
              </a:p>
              <a:p>
                <a:r>
                  <a:rPr lang="en-US" altLang="zh-TW" i="1" dirty="0"/>
                  <a:t>TM</a:t>
                </a:r>
                <a:r>
                  <a:rPr lang="en-US" altLang="zh-TW" dirty="0"/>
                  <a:t>/</a:t>
                </a:r>
                <a:r>
                  <a:rPr lang="en-US" altLang="zh-TW" i="1" dirty="0"/>
                  <a:t>L</a:t>
                </a:r>
                <a:r>
                  <a:rPr lang="en-US" altLang="zh-TW" dirty="0"/>
                  <a:t> = 1/8000 sec for output signal</a:t>
                </a:r>
              </a:p>
              <a:p>
                <a:r>
                  <a:rPr lang="en-US" altLang="zh-TW" dirty="0"/>
                  <a:t>Input signal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[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]: </a:t>
                </a:r>
                <a:r>
                  <a:rPr lang="en-US" altLang="zh-TW" dirty="0" err="1"/>
                  <a:t>input.wav</a:t>
                </a:r>
                <a:r>
                  <a:rPr lang="en-US" altLang="zh-TW" dirty="0"/>
                  <a:t>, a stereo music file (</a:t>
                </a:r>
                <a:r>
                  <a:rPr lang="en-US" altLang="zh-TW" dirty="0" err="1"/>
                  <a:t>44.1kHz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16bits</a:t>
                </a:r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Output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: </a:t>
                </a:r>
                <a:r>
                  <a:rPr lang="en-US" altLang="zh-TW" dirty="0" err="1"/>
                  <a:t>output.wav</a:t>
                </a:r>
                <a:r>
                  <a:rPr lang="en-US" altLang="zh-TW" dirty="0"/>
                  <a:t>, a stereo music file (</a:t>
                </a:r>
                <a:r>
                  <a:rPr lang="en-US" altLang="zh-TW" dirty="0" err="1"/>
                  <a:t>8kHz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16bits</a:t>
                </a:r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C61786-6B4C-4572-89CB-C13479B24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558983C7-D4B5-4721-9992-D870BB76E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39" b="25643"/>
          <a:stretch/>
        </p:blipFill>
        <p:spPr>
          <a:xfrm>
            <a:off x="1507359" y="4001294"/>
            <a:ext cx="9177281" cy="16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52336-B764-4CD1-AFBF-79CB4546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Low-Pass Filter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1FAFB0E-BA37-4F34-A910-C5ABA2F00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/>
                  <a:t>The low-pass filter is implemented by an FFT filter.</a:t>
                </a:r>
              </a:p>
              <a:p>
                <a:r>
                  <a:rPr lang="en-US" altLang="zh-TW" dirty="0"/>
                  <a:t>The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is filtered by the FFT filter in a frame-by-frame manner.</a:t>
                </a:r>
              </a:p>
              <a:p>
                <a:r>
                  <a:rPr lang="en-US" altLang="zh-TW" dirty="0"/>
                  <a:t>We first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 into segments of </a:t>
                </a:r>
                <a:r>
                  <a:rPr lang="en-US" altLang="zh-TW" i="1" dirty="0"/>
                  <a:t>P</a:t>
                </a:r>
                <a:r>
                  <a:rPr lang="en-US" altLang="zh-TW" dirty="0"/>
                  <a:t> points, i.e.,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𝑟𝑃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1FAFB0E-BA37-4F34-A910-C5ABA2F00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 b="-643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767394B9-EA1F-4F7C-AA09-9D9B581B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C3EE28-D99E-4261-BF5A-B340C6F8A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2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52336-B764-4CD1-AFBF-79CB4546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Low-Pass Filter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1FAFB0E-BA37-4F34-A910-C5ABA2F00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/>
                  <a:t>Then, the low-pass filtering in time domain can be expressed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               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The low-pass filtering in frequency domain is expressed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TW" dirty="0"/>
                  <a:t>are the 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 point FFT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1FAFB0E-BA37-4F34-A910-C5ABA2F00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767394B9-EA1F-4F7C-AA09-9D9B581B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C3EE28-D99E-4261-BF5A-B340C6F8A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85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1CF41-67F7-7546-A086-0CE711E6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Parameters of FFT filter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A11AC04-AD68-B748-8B12-A3B1632C6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2400" i="1" dirty="0"/>
                  <a:t>P</a:t>
                </a:r>
                <a:r>
                  <a:rPr kumimoji="1" lang="en-US" altLang="zh-TW" sz="2400" dirty="0"/>
                  <a:t>=960 </a:t>
                </a:r>
                <a:r>
                  <a:rPr kumimoji="1" lang="en-US" altLang="zh-TW" sz="2400" dirty="0">
                    <a:sym typeface="Wingdings" pitchFamily="2" charset="2"/>
                  </a:rPr>
                  <a:t> W</a:t>
                </a:r>
                <a:r>
                  <a:rPr kumimoji="1" lang="en-US" altLang="zh-TW" sz="2400" dirty="0"/>
                  <a:t>e process each frame with 960 samples</a:t>
                </a:r>
              </a:p>
              <a:p>
                <a:r>
                  <a:rPr kumimoji="1" lang="en-US" altLang="zh-TW" sz="2400" i="1" dirty="0"/>
                  <a:t>Q</a:t>
                </a:r>
                <a:r>
                  <a:rPr kumimoji="1" lang="en-US" altLang="zh-TW" sz="2400" dirty="0"/>
                  <a:t>=1024 </a:t>
                </a:r>
                <a:r>
                  <a:rPr kumimoji="1" lang="en-US" altLang="zh-TW" sz="2400" dirty="0">
                    <a:sym typeface="Wingdings" pitchFamily="2" charset="2"/>
                  </a:rPr>
                  <a:t> The length of the low-pass filter</a:t>
                </a:r>
                <a:endParaRPr kumimoji="1" lang="en-US" altLang="zh-TW" sz="2400" dirty="0"/>
              </a:p>
              <a:p>
                <a:r>
                  <a:rPr kumimoji="1" lang="en-US" altLang="zh-TW" sz="2400" i="1" dirty="0"/>
                  <a:t>N</a:t>
                </a:r>
                <a:r>
                  <a:rPr kumimoji="1" lang="en-US" altLang="zh-TW" sz="2400" dirty="0"/>
                  <a:t>=2048 </a:t>
                </a:r>
                <a:r>
                  <a:rPr kumimoji="1" lang="en-US" altLang="zh-TW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TW" sz="2400" dirty="0"/>
                  <a:t>and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TW" sz="2400" dirty="0"/>
                  <a:t> are zero-padded to be lengths of 2048</a:t>
                </a:r>
              </a:p>
              <a:p>
                <a:r>
                  <a:rPr kumimoji="1" lang="en-US" altLang="zh-TW" sz="2400" dirty="0"/>
                  <a:t>Actually, we can direct design an ideal low-pass filter by</a:t>
                </a:r>
                <a:endParaRPr kumimoji="1" lang="en-US" altLang="zh-TW" sz="1600" dirty="0"/>
              </a:p>
              <a:p>
                <a:endParaRPr kumimoji="1" lang="en-US" altLang="zh-TW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DC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component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                 1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"/>
                                  <m:endChr m:val="⌋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"/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altLang="zh-TW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TW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den>
                                          </m:f>
                                        </m:num>
                                        <m:den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+0.5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⌋"/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"/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altLang="zh-TW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TW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num>
                                        <m:den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+0.5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TW" dirty="0"/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A11AC04-AD68-B748-8B12-A3B1632C6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339" b="-502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3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99B00-55EF-49B2-9536-05808942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A6A783-888F-4B90-91EA-68687723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the program must be written in C</a:t>
            </a:r>
          </a:p>
          <a:p>
            <a:r>
              <a:rPr lang="en-US" altLang="zh-TW" dirty="0"/>
              <a:t>The low-pass filtering must be implemented by the overlap-add method.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output.wav</a:t>
            </a:r>
            <a:r>
              <a:rPr lang="en-US" altLang="zh-TW" dirty="0"/>
              <a:t> can be played by media player</a:t>
            </a:r>
          </a:p>
          <a:p>
            <a:r>
              <a:rPr lang="en-US" altLang="zh-TW" dirty="0"/>
              <a:t>Due: 2022/1/27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81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314</Words>
  <Application>Microsoft Macintosh PowerPoint</Application>
  <PresentationFormat>寬螢幕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佈景主題</vt:lpstr>
      <vt:lpstr>DSP Assignment-5 Changing Sampling Rate with FFT Filters</vt:lpstr>
      <vt:lpstr>Objective</vt:lpstr>
      <vt:lpstr>Specification</vt:lpstr>
      <vt:lpstr>Low-Pass Filter</vt:lpstr>
      <vt:lpstr>Low-Pass Filter</vt:lpstr>
      <vt:lpstr>Parameters of FFT filter</vt:lpstr>
      <vt:lpstr>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Mini Project Changing Sampling Rate</dc:title>
  <dc:creator>江振宇</dc:creator>
  <cp:lastModifiedBy>振宇 江</cp:lastModifiedBy>
  <cp:revision>43</cp:revision>
  <dcterms:created xsi:type="dcterms:W3CDTF">2017-12-11T15:29:16Z</dcterms:created>
  <dcterms:modified xsi:type="dcterms:W3CDTF">2022-01-12T07:05:01Z</dcterms:modified>
</cp:coreProperties>
</file>