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71" r:id="rId2"/>
    <p:sldId id="274" r:id="rId3"/>
    <p:sldId id="280" r:id="rId4"/>
    <p:sldId id="288" r:id="rId5"/>
    <p:sldId id="284" r:id="rId6"/>
    <p:sldId id="286" r:id="rId7"/>
    <p:sldId id="287" r:id="rId8"/>
    <p:sldId id="285" r:id="rId9"/>
  </p:sldIdLst>
  <p:sldSz cx="9144000" cy="6858000" type="screen4x3"/>
  <p:notesSz cx="6805613" cy="9939338"/>
  <p:embeddedFontLst>
    <p:embeddedFont>
      <p:font typeface="나눔고딕" panose="020B0600000101010101" charset="-127"/>
      <p:regular r:id="rId11"/>
      <p:bold r:id="rId12"/>
    </p:embeddedFont>
    <p:embeddedFont>
      <p:font typeface="나눔고딕 ExtraBold" panose="020D090400000000000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DE407-0E63-4ACD-892C-4BA9E9F445F2}" v="403" dt="2018-10-11T04:24:24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2" autoAdjust="0"/>
    <p:restoredTop sz="76235" autoAdjust="0"/>
  </p:normalViewPr>
  <p:slideViewPr>
    <p:cSldViewPr>
      <p:cViewPr varScale="1">
        <p:scale>
          <a:sx n="56" d="100"/>
          <a:sy n="56" d="100"/>
        </p:scale>
        <p:origin x="21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 Suk Yoo" userId="e4bbeefd25962c65" providerId="LiveId" clId="{EBA5BAAF-74D4-4BF3-89C6-A001A2682B6A}"/>
    <pc:docChg chg="modSld sldOrd">
      <pc:chgData name="Han Suk Yoo" userId="e4bbeefd25962c65" providerId="LiveId" clId="{EBA5BAAF-74D4-4BF3-89C6-A001A2682B6A}" dt="2018-10-09T17:40:17.150" v="170"/>
      <pc:docMkLst>
        <pc:docMk/>
      </pc:docMkLst>
      <pc:sldChg chg="modSp">
        <pc:chgData name="Han Suk Yoo" userId="e4bbeefd25962c65" providerId="LiveId" clId="{EBA5BAAF-74D4-4BF3-89C6-A001A2682B6A}" dt="2018-10-09T16:21:40.501" v="16"/>
        <pc:sldMkLst>
          <pc:docMk/>
          <pc:sldMk cId="0" sldId="271"/>
        </pc:sldMkLst>
        <pc:spChg chg="mod">
          <ac:chgData name="Han Suk Yoo" userId="e4bbeefd25962c65" providerId="LiveId" clId="{EBA5BAAF-74D4-4BF3-89C6-A001A2682B6A}" dt="2018-10-09T16:21:25.236" v="14"/>
          <ac:spMkLst>
            <pc:docMk/>
            <pc:sldMk cId="0" sldId="271"/>
            <ac:spMk id="2" creationId="{00000000-0000-0000-0000-000000000000}"/>
          </ac:spMkLst>
        </pc:spChg>
        <pc:spChg chg="mod">
          <ac:chgData name="Han Suk Yoo" userId="e4bbeefd25962c65" providerId="LiveId" clId="{EBA5BAAF-74D4-4BF3-89C6-A001A2682B6A}" dt="2018-10-09T16:20:18.261" v="6"/>
          <ac:spMkLst>
            <pc:docMk/>
            <pc:sldMk cId="0" sldId="271"/>
            <ac:spMk id="3" creationId="{00000000-0000-0000-0000-000000000000}"/>
          </ac:spMkLst>
        </pc:spChg>
        <pc:spChg chg="mod">
          <ac:chgData name="Han Suk Yoo" userId="e4bbeefd25962c65" providerId="LiveId" clId="{EBA5BAAF-74D4-4BF3-89C6-A001A2682B6A}" dt="2018-10-09T16:19:45.533" v="2"/>
          <ac:spMkLst>
            <pc:docMk/>
            <pc:sldMk cId="0" sldId="271"/>
            <ac:spMk id="11" creationId="{00000000-0000-0000-0000-000000000000}"/>
          </ac:spMkLst>
        </pc:spChg>
        <pc:spChg chg="mod">
          <ac:chgData name="Han Suk Yoo" userId="e4bbeefd25962c65" providerId="LiveId" clId="{EBA5BAAF-74D4-4BF3-89C6-A001A2682B6A}" dt="2018-10-09T16:21:40.501" v="16"/>
          <ac:spMkLst>
            <pc:docMk/>
            <pc:sldMk cId="0" sldId="271"/>
            <ac:spMk id="13" creationId="{00000000-0000-0000-0000-000000000000}"/>
          </ac:spMkLst>
        </pc:spChg>
      </pc:sldChg>
      <pc:sldChg chg="modSp">
        <pc:chgData name="Han Suk Yoo" userId="e4bbeefd25962c65" providerId="LiveId" clId="{EBA5BAAF-74D4-4BF3-89C6-A001A2682B6A}" dt="2018-10-09T16:43:18.133" v="113"/>
        <pc:sldMkLst>
          <pc:docMk/>
          <pc:sldMk cId="0" sldId="274"/>
        </pc:sldMkLst>
        <pc:spChg chg="mod">
          <ac:chgData name="Han Suk Yoo" userId="e4bbeefd25962c65" providerId="LiveId" clId="{EBA5BAAF-74D4-4BF3-89C6-A001A2682B6A}" dt="2018-10-09T16:43:18.133" v="113"/>
          <ac:spMkLst>
            <pc:docMk/>
            <pc:sldMk cId="0" sldId="274"/>
            <ac:spMk id="23" creationId="{00000000-0000-0000-0000-000000000000}"/>
          </ac:spMkLst>
        </pc:spChg>
        <pc:spChg chg="mod">
          <ac:chgData name="Han Suk Yoo" userId="e4bbeefd25962c65" providerId="LiveId" clId="{EBA5BAAF-74D4-4BF3-89C6-A001A2682B6A}" dt="2018-10-09T16:23:38.965" v="25"/>
          <ac:spMkLst>
            <pc:docMk/>
            <pc:sldMk cId="0" sldId="274"/>
            <ac:spMk id="42" creationId="{00000000-0000-0000-0000-000000000000}"/>
          </ac:spMkLst>
        </pc:spChg>
        <pc:spChg chg="mod">
          <ac:chgData name="Han Suk Yoo" userId="e4bbeefd25962c65" providerId="LiveId" clId="{EBA5BAAF-74D4-4BF3-89C6-A001A2682B6A}" dt="2018-10-09T16:43:08.517" v="112"/>
          <ac:spMkLst>
            <pc:docMk/>
            <pc:sldMk cId="0" sldId="274"/>
            <ac:spMk id="48" creationId="{00000000-0000-0000-0000-000000000000}"/>
          </ac:spMkLst>
        </pc:spChg>
      </pc:sldChg>
      <pc:sldChg chg="addSp delSp modSp ord">
        <pc:chgData name="Han Suk Yoo" userId="e4bbeefd25962c65" providerId="LiveId" clId="{EBA5BAAF-74D4-4BF3-89C6-A001A2682B6A}" dt="2018-10-09T17:40:17.150" v="170"/>
        <pc:sldMkLst>
          <pc:docMk/>
          <pc:sldMk cId="0" sldId="280"/>
        </pc:sldMkLst>
        <pc:spChg chg="mod">
          <ac:chgData name="Han Suk Yoo" userId="e4bbeefd25962c65" providerId="LiveId" clId="{EBA5BAAF-74D4-4BF3-89C6-A001A2682B6A}" dt="2018-10-09T16:33:58.948" v="96"/>
          <ac:spMkLst>
            <pc:docMk/>
            <pc:sldMk cId="0" sldId="280"/>
            <ac:spMk id="2" creationId="{00000000-0000-0000-0000-000000000000}"/>
          </ac:spMkLst>
        </pc:spChg>
        <pc:spChg chg="add del mod">
          <ac:chgData name="Han Suk Yoo" userId="e4bbeefd25962c65" providerId="LiveId" clId="{EBA5BAAF-74D4-4BF3-89C6-A001A2682B6A}" dt="2018-10-09T16:38:36.414" v="102"/>
          <ac:spMkLst>
            <pc:docMk/>
            <pc:sldMk cId="0" sldId="280"/>
            <ac:spMk id="9" creationId="{C5DDD727-BDEC-4A30-94C3-8E8BA75D2705}"/>
          </ac:spMkLst>
        </pc:spChg>
        <pc:spChg chg="add del mod">
          <ac:chgData name="Han Suk Yoo" userId="e4bbeefd25962c65" providerId="LiveId" clId="{EBA5BAAF-74D4-4BF3-89C6-A001A2682B6A}" dt="2018-10-09T17:40:12.960" v="167" actId="767"/>
          <ac:spMkLst>
            <pc:docMk/>
            <pc:sldMk cId="0" sldId="280"/>
            <ac:spMk id="14" creationId="{B38F7DDF-6C67-4910-AB35-6DE7DEA8B691}"/>
          </ac:spMkLst>
        </pc:spChg>
        <pc:spChg chg="mod">
          <ac:chgData name="Han Suk Yoo" userId="e4bbeefd25962c65" providerId="LiveId" clId="{EBA5BAAF-74D4-4BF3-89C6-A001A2682B6A}" dt="2018-10-09T16:34:28.325" v="98" actId="164"/>
          <ac:spMkLst>
            <pc:docMk/>
            <pc:sldMk cId="0" sldId="280"/>
            <ac:spMk id="23" creationId="{00000000-0000-0000-0000-000000000000}"/>
          </ac:spMkLst>
        </pc:spChg>
        <pc:spChg chg="mod">
          <ac:chgData name="Han Suk Yoo" userId="e4bbeefd25962c65" providerId="LiveId" clId="{EBA5BAAF-74D4-4BF3-89C6-A001A2682B6A}" dt="2018-10-09T16:34:28.325" v="98" actId="164"/>
          <ac:spMkLst>
            <pc:docMk/>
            <pc:sldMk cId="0" sldId="280"/>
            <ac:spMk id="24" creationId="{00000000-0000-0000-0000-000000000000}"/>
          </ac:spMkLst>
        </pc:spChg>
        <pc:spChg chg="mod">
          <ac:chgData name="Han Suk Yoo" userId="e4bbeefd25962c65" providerId="LiveId" clId="{EBA5BAAF-74D4-4BF3-89C6-A001A2682B6A}" dt="2018-10-09T16:34:09.521" v="97" actId="164"/>
          <ac:spMkLst>
            <pc:docMk/>
            <pc:sldMk cId="0" sldId="280"/>
            <ac:spMk id="25" creationId="{00000000-0000-0000-0000-000000000000}"/>
          </ac:spMkLst>
        </pc:spChg>
        <pc:spChg chg="mod">
          <ac:chgData name="Han Suk Yoo" userId="e4bbeefd25962c65" providerId="LiveId" clId="{EBA5BAAF-74D4-4BF3-89C6-A001A2682B6A}" dt="2018-10-09T16:35:01.845" v="99"/>
          <ac:spMkLst>
            <pc:docMk/>
            <pc:sldMk cId="0" sldId="280"/>
            <ac:spMk id="26" creationId="{00000000-0000-0000-0000-000000000000}"/>
          </ac:spMkLst>
        </pc:spChg>
        <pc:spChg chg="add">
          <ac:chgData name="Han Suk Yoo" userId="e4bbeefd25962c65" providerId="LiveId" clId="{EBA5BAAF-74D4-4BF3-89C6-A001A2682B6A}" dt="2018-10-09T16:38:51.041" v="103"/>
          <ac:spMkLst>
            <pc:docMk/>
            <pc:sldMk cId="0" sldId="280"/>
            <ac:spMk id="33" creationId="{9C79EE8B-149F-4C3F-BCE8-6E6614D5E003}"/>
          </ac:spMkLst>
        </pc:spChg>
        <pc:spChg chg="add">
          <ac:chgData name="Han Suk Yoo" userId="e4bbeefd25962c65" providerId="LiveId" clId="{EBA5BAAF-74D4-4BF3-89C6-A001A2682B6A}" dt="2018-10-09T16:39:58.138" v="104"/>
          <ac:spMkLst>
            <pc:docMk/>
            <pc:sldMk cId="0" sldId="280"/>
            <ac:spMk id="34" creationId="{E59D7684-4F87-4300-A2D7-4E09E7F88D01}"/>
          </ac:spMkLst>
        </pc:spChg>
        <pc:spChg chg="add">
          <ac:chgData name="Han Suk Yoo" userId="e4bbeefd25962c65" providerId="LiveId" clId="{EBA5BAAF-74D4-4BF3-89C6-A001A2682B6A}" dt="2018-10-09T17:40:17.150" v="170"/>
          <ac:spMkLst>
            <pc:docMk/>
            <pc:sldMk cId="0" sldId="280"/>
            <ac:spMk id="45" creationId="{70D8184F-28B8-48CC-9EE2-5D9C1A426680}"/>
          </ac:spMkLst>
        </pc:spChg>
        <pc:grpChg chg="add mod">
          <ac:chgData name="Han Suk Yoo" userId="e4bbeefd25962c65" providerId="LiveId" clId="{EBA5BAAF-74D4-4BF3-89C6-A001A2682B6A}" dt="2018-10-09T16:34:09.521" v="97" actId="164"/>
          <ac:grpSpMkLst>
            <pc:docMk/>
            <pc:sldMk cId="0" sldId="280"/>
            <ac:grpSpMk id="4" creationId="{3C177D12-1682-4ABC-9426-1FAAF527E938}"/>
          </ac:grpSpMkLst>
        </pc:grpChg>
        <pc:grpChg chg="add mod">
          <ac:chgData name="Han Suk Yoo" userId="e4bbeefd25962c65" providerId="LiveId" clId="{EBA5BAAF-74D4-4BF3-89C6-A001A2682B6A}" dt="2018-10-09T16:34:28.325" v="98" actId="164"/>
          <ac:grpSpMkLst>
            <pc:docMk/>
            <pc:sldMk cId="0" sldId="280"/>
            <ac:grpSpMk id="5" creationId="{122969F1-4CAE-4768-B367-FE6C1B2FD81C}"/>
          </ac:grpSpMkLst>
        </pc:grpChg>
        <pc:grpChg chg="add mod">
          <ac:chgData name="Han Suk Yoo" userId="e4bbeefd25962c65" providerId="LiveId" clId="{EBA5BAAF-74D4-4BF3-89C6-A001A2682B6A}" dt="2018-10-09T16:36:55.608" v="100"/>
          <ac:grpSpMkLst>
            <pc:docMk/>
            <pc:sldMk cId="0" sldId="280"/>
            <ac:grpSpMk id="22" creationId="{DD6B85EF-5B35-4D05-BAB1-4EE4BBC4E0CE}"/>
          </ac:grpSpMkLst>
        </pc:grpChg>
        <pc:grpChg chg="add mod">
          <ac:chgData name="Han Suk Yoo" userId="e4bbeefd25962c65" providerId="LiveId" clId="{EBA5BAAF-74D4-4BF3-89C6-A001A2682B6A}" dt="2018-10-09T16:41:39.735" v="105"/>
          <ac:grpSpMkLst>
            <pc:docMk/>
            <pc:sldMk cId="0" sldId="280"/>
            <ac:grpSpMk id="35" creationId="{8FAFC8C9-9AE3-4660-9CCD-1E5DA42D1B4D}"/>
          </ac:grpSpMkLst>
        </pc:grpChg>
        <pc:grpChg chg="add del">
          <ac:chgData name="Han Suk Yoo" userId="e4bbeefd25962c65" providerId="LiveId" clId="{EBA5BAAF-74D4-4BF3-89C6-A001A2682B6A}" dt="2018-10-09T17:40:16" v="169"/>
          <ac:grpSpMkLst>
            <pc:docMk/>
            <pc:sldMk cId="0" sldId="280"/>
            <ac:grpSpMk id="42" creationId="{0A0AC11A-AEDA-4CBD-9DD7-06868489AB09}"/>
          </ac:grpSpMkLst>
        </pc:grpChg>
        <pc:cxnChg chg="add">
          <ac:chgData name="Han Suk Yoo" userId="e4bbeefd25962c65" providerId="LiveId" clId="{EBA5BAAF-74D4-4BF3-89C6-A001A2682B6A}" dt="2018-10-09T16:41:43.263" v="106"/>
          <ac:cxnSpMkLst>
            <pc:docMk/>
            <pc:sldMk cId="0" sldId="280"/>
            <ac:cxnSpMk id="41" creationId="{7E1511A5-9392-490B-A089-4C3DA2E1A6DF}"/>
          </ac:cxnSpMkLst>
        </pc:cxnChg>
      </pc:sldChg>
      <pc:sldChg chg="addSp delSp modSp ord">
        <pc:chgData name="Han Suk Yoo" userId="e4bbeefd25962c65" providerId="LiveId" clId="{EBA5BAAF-74D4-4BF3-89C6-A001A2682B6A}" dt="2018-10-09T17:39:12.150" v="164"/>
        <pc:sldMkLst>
          <pc:docMk/>
          <pc:sldMk cId="0" sldId="284"/>
        </pc:sldMkLst>
        <pc:spChg chg="add del mod">
          <ac:chgData name="Han Suk Yoo" userId="e4bbeefd25962c65" providerId="LiveId" clId="{EBA5BAAF-74D4-4BF3-89C6-A001A2682B6A}" dt="2018-10-09T17:09:06.080" v="129" actId="11529"/>
          <ac:spMkLst>
            <pc:docMk/>
            <pc:sldMk cId="0" sldId="284"/>
            <ac:spMk id="2" creationId="{FBF6AC48-9525-4D7C-88F2-F31548189751}"/>
          </ac:spMkLst>
        </pc:spChg>
        <pc:spChg chg="add mod">
          <ac:chgData name="Han Suk Yoo" userId="e4bbeefd25962c65" providerId="LiveId" clId="{EBA5BAAF-74D4-4BF3-89C6-A001A2682B6A}" dt="2018-10-09T17:10:50.930" v="136" actId="767"/>
          <ac:spMkLst>
            <pc:docMk/>
            <pc:sldMk cId="0" sldId="284"/>
            <ac:spMk id="4" creationId="{D37E8FF0-6EB4-4715-9A3E-FE6F54A338AF}"/>
          </ac:spMkLst>
        </pc:spChg>
        <pc:spChg chg="add mod">
          <ac:chgData name="Han Suk Yoo" userId="e4bbeefd25962c65" providerId="LiveId" clId="{EBA5BAAF-74D4-4BF3-89C6-A001A2682B6A}" dt="2018-10-09T17:24:31.486" v="150"/>
          <ac:spMkLst>
            <pc:docMk/>
            <pc:sldMk cId="0" sldId="284"/>
            <ac:spMk id="5" creationId="{E4AEDC06-D033-4FAF-9B85-E23F2C31C11A}"/>
          </ac:spMkLst>
        </pc:spChg>
        <pc:spChg chg="mod">
          <ac:chgData name="Han Suk Yoo" userId="e4bbeefd25962c65" providerId="LiveId" clId="{EBA5BAAF-74D4-4BF3-89C6-A001A2682B6A}" dt="2018-10-09T17:39:12.150" v="164"/>
          <ac:spMkLst>
            <pc:docMk/>
            <pc:sldMk cId="0" sldId="284"/>
            <ac:spMk id="15" creationId="{00000000-0000-0000-0000-000000000000}"/>
          </ac:spMkLst>
        </pc:spChg>
        <pc:spChg chg="add">
          <ac:chgData name="Han Suk Yoo" userId="e4bbeefd25962c65" providerId="LiveId" clId="{EBA5BAAF-74D4-4BF3-89C6-A001A2682B6A}" dt="2018-10-09T17:11:47.070" v="139"/>
          <ac:spMkLst>
            <pc:docMk/>
            <pc:sldMk cId="0" sldId="284"/>
            <ac:spMk id="32" creationId="{0AC461E9-C1E8-4C32-B6FD-02AAE3481437}"/>
          </ac:spMkLst>
        </pc:spChg>
        <pc:spChg chg="add">
          <ac:chgData name="Han Suk Yoo" userId="e4bbeefd25962c65" providerId="LiveId" clId="{EBA5BAAF-74D4-4BF3-89C6-A001A2682B6A}" dt="2018-10-09T17:11:47.330" v="140"/>
          <ac:spMkLst>
            <pc:docMk/>
            <pc:sldMk cId="0" sldId="284"/>
            <ac:spMk id="33" creationId="{AC9AE511-3657-4CFD-9FF2-A253F33C4573}"/>
          </ac:spMkLst>
        </pc:spChg>
        <pc:spChg chg="add del">
          <ac:chgData name="Han Suk Yoo" userId="e4bbeefd25962c65" providerId="LiveId" clId="{EBA5BAAF-74D4-4BF3-89C6-A001A2682B6A}" dt="2018-10-09T17:31:36.156" v="152"/>
          <ac:spMkLst>
            <pc:docMk/>
            <pc:sldMk cId="0" sldId="284"/>
            <ac:spMk id="34" creationId="{0C61FE0A-97E6-49A8-8F43-2BD65A7F4B39}"/>
          </ac:spMkLst>
        </pc:spChg>
        <pc:grpChg chg="add mod">
          <ac:chgData name="Han Suk Yoo" userId="e4bbeefd25962c65" providerId="LiveId" clId="{EBA5BAAF-74D4-4BF3-89C6-A001A2682B6A}" dt="2018-10-09T17:38:46.380" v="163" actId="164"/>
          <ac:grpSpMkLst>
            <pc:docMk/>
            <pc:sldMk cId="0" sldId="284"/>
            <ac:grpSpMk id="11" creationId="{8A2C7932-C04A-4E4B-8563-EE810FA26096}"/>
          </ac:grpSpMkLst>
        </pc:grpChg>
        <pc:grpChg chg="add">
          <ac:chgData name="Han Suk Yoo" userId="e4bbeefd25962c65" providerId="LiveId" clId="{EBA5BAAF-74D4-4BF3-89C6-A001A2682B6A}" dt="2018-10-09T17:09:09.570" v="130"/>
          <ac:grpSpMkLst>
            <pc:docMk/>
            <pc:sldMk cId="0" sldId="284"/>
            <ac:grpSpMk id="14" creationId="{9F95BC3F-34E0-4523-A52D-51FE82BBD782}"/>
          </ac:grpSpMkLst>
        </pc:grpChg>
        <pc:grpChg chg="add mod">
          <ac:chgData name="Han Suk Yoo" userId="e4bbeefd25962c65" providerId="LiveId" clId="{EBA5BAAF-74D4-4BF3-89C6-A001A2682B6A}" dt="2018-10-09T17:09:13.320" v="131"/>
          <ac:grpSpMkLst>
            <pc:docMk/>
            <pc:sldMk cId="0" sldId="284"/>
            <ac:grpSpMk id="23" creationId="{326A657C-4E30-49B9-8017-C6BFCC3A4ADF}"/>
          </ac:grpSpMkLst>
        </pc:grpChg>
        <pc:grpChg chg="add mod">
          <ac:chgData name="Han Suk Yoo" userId="e4bbeefd25962c65" providerId="LiveId" clId="{EBA5BAAF-74D4-4BF3-89C6-A001A2682B6A}" dt="2018-10-09T17:09:13.830" v="132"/>
          <ac:grpSpMkLst>
            <pc:docMk/>
            <pc:sldMk cId="0" sldId="284"/>
            <ac:grpSpMk id="26" creationId="{AFD07859-B13F-4207-B25E-E00857584741}"/>
          </ac:grpSpMkLst>
        </pc:grpChg>
        <pc:grpChg chg="add mod">
          <ac:chgData name="Han Suk Yoo" userId="e4bbeefd25962c65" providerId="LiveId" clId="{EBA5BAAF-74D4-4BF3-89C6-A001A2682B6A}" dt="2018-10-09T17:31:48.239" v="153"/>
          <ac:grpSpMkLst>
            <pc:docMk/>
            <pc:sldMk cId="0" sldId="284"/>
            <ac:grpSpMk id="35" creationId="{15C7C4D6-6085-4E70-9E1A-58969D07E369}"/>
          </ac:grpSpMkLst>
        </pc:grpChg>
        <pc:grpChg chg="add mod">
          <ac:chgData name="Han Suk Yoo" userId="e4bbeefd25962c65" providerId="LiveId" clId="{EBA5BAAF-74D4-4BF3-89C6-A001A2682B6A}" dt="2018-10-09T17:31:48.696" v="154"/>
          <ac:grpSpMkLst>
            <pc:docMk/>
            <pc:sldMk cId="0" sldId="284"/>
            <ac:grpSpMk id="38" creationId="{31D538B7-2F59-4A8B-9D15-EEE4261C277A}"/>
          </ac:grpSpMkLst>
        </pc:grpChg>
        <pc:grpChg chg="add mod">
          <ac:chgData name="Han Suk Yoo" userId="e4bbeefd25962c65" providerId="LiveId" clId="{EBA5BAAF-74D4-4BF3-89C6-A001A2682B6A}" dt="2018-10-09T17:38:46.380" v="163" actId="164"/>
          <ac:grpSpMkLst>
            <pc:docMk/>
            <pc:sldMk cId="0" sldId="284"/>
            <ac:grpSpMk id="43" creationId="{4D7231B1-86EA-4ECC-8AA5-D8AC30B4EE55}"/>
          </ac:grpSpMkLst>
        </pc:grpChg>
        <pc:grpChg chg="add mod">
          <ac:chgData name="Han Suk Yoo" userId="e4bbeefd25962c65" providerId="LiveId" clId="{EBA5BAAF-74D4-4BF3-89C6-A001A2682B6A}" dt="2018-10-09T17:38:46.380" v="163" actId="164"/>
          <ac:grpSpMkLst>
            <pc:docMk/>
            <pc:sldMk cId="0" sldId="284"/>
            <ac:grpSpMk id="46" creationId="{FD67E46A-E279-4C65-B840-F1667D122E53}"/>
          </ac:grpSpMkLst>
        </pc:grpChg>
        <pc:grpChg chg="add mod">
          <ac:chgData name="Han Suk Yoo" userId="e4bbeefd25962c65" providerId="LiveId" clId="{EBA5BAAF-74D4-4BF3-89C6-A001A2682B6A}" dt="2018-10-09T17:38:46.380" v="163" actId="164"/>
          <ac:grpSpMkLst>
            <pc:docMk/>
            <pc:sldMk cId="0" sldId="284"/>
            <ac:grpSpMk id="49" creationId="{77C0D07B-9B78-4973-8274-8F8D57F18A5E}"/>
          </ac:grpSpMkLst>
        </pc:grpChg>
        <pc:grpChg chg="add mod">
          <ac:chgData name="Han Suk Yoo" userId="e4bbeefd25962c65" providerId="LiveId" clId="{EBA5BAAF-74D4-4BF3-89C6-A001A2682B6A}" dt="2018-10-09T17:38:46.380" v="163" actId="164"/>
          <ac:grpSpMkLst>
            <pc:docMk/>
            <pc:sldMk cId="0" sldId="284"/>
            <ac:grpSpMk id="52" creationId="{1483EE76-5BC5-45C0-9A1D-7FA150F239ED}"/>
          </ac:grpSpMkLst>
        </pc:grpChg>
        <pc:grpChg chg="add mod">
          <ac:chgData name="Han Suk Yoo" userId="e4bbeefd25962c65" providerId="LiveId" clId="{EBA5BAAF-74D4-4BF3-89C6-A001A2682B6A}" dt="2018-10-09T17:38:46.380" v="163" actId="164"/>
          <ac:grpSpMkLst>
            <pc:docMk/>
            <pc:sldMk cId="0" sldId="284"/>
            <ac:grpSpMk id="55" creationId="{4DAABD53-3ED9-44FF-B322-846D72DA51A1}"/>
          </ac:grpSpMkLst>
        </pc:grpChg>
        <pc:grpChg chg="add mod">
          <ac:chgData name="Han Suk Yoo" userId="e4bbeefd25962c65" providerId="LiveId" clId="{EBA5BAAF-74D4-4BF3-89C6-A001A2682B6A}" dt="2018-10-09T17:38:46.380" v="163" actId="164"/>
          <ac:grpSpMkLst>
            <pc:docMk/>
            <pc:sldMk cId="0" sldId="284"/>
            <ac:grpSpMk id="58" creationId="{CEFE08F5-2654-4D5A-81ED-3687C5FC2FD9}"/>
          </ac:grpSpMkLst>
        </pc:grpChg>
        <pc:graphicFrameChg chg="del mod">
          <ac:chgData name="Han Suk Yoo" userId="e4bbeefd25962c65" providerId="LiveId" clId="{EBA5BAAF-74D4-4BF3-89C6-A001A2682B6A}" dt="2018-10-09T16:43:47.047" v="120" actId="478"/>
          <ac:graphicFrameMkLst>
            <pc:docMk/>
            <pc:sldMk cId="0" sldId="284"/>
            <ac:graphicFrameMk id="16" creationId="{00000000-0000-0000-0000-000000000000}"/>
          </ac:graphicFrameMkLst>
        </pc:graphicFrameChg>
        <pc:graphicFrameChg chg="del mod">
          <ac:chgData name="Han Suk Yoo" userId="e4bbeefd25962c65" providerId="LiveId" clId="{EBA5BAAF-74D4-4BF3-89C6-A001A2682B6A}" dt="2018-10-09T16:43:48.526" v="125" actId="478"/>
          <ac:graphicFrameMkLst>
            <pc:docMk/>
            <pc:sldMk cId="0" sldId="284"/>
            <ac:graphicFrameMk id="20" creationId="{00000000-0000-0000-0000-000000000000}"/>
          </ac:graphicFrameMkLst>
        </pc:graphicFrameChg>
        <pc:picChg chg="add">
          <ac:chgData name="Han Suk Yoo" userId="e4bbeefd25962c65" providerId="LiveId" clId="{EBA5BAAF-74D4-4BF3-89C6-A001A2682B6A}" dt="2018-10-09T17:07:50.530" v="127"/>
          <ac:picMkLst>
            <pc:docMk/>
            <pc:sldMk cId="0" sldId="284"/>
            <ac:picMk id="2050" creationId="{238F194E-0BB4-4208-A90D-AFC94ADA2232}"/>
          </ac:picMkLst>
        </pc:picChg>
        <pc:picChg chg="add">
          <ac:chgData name="Han Suk Yoo" userId="e4bbeefd25962c65" providerId="LiveId" clId="{EBA5BAAF-74D4-4BF3-89C6-A001A2682B6A}" dt="2018-10-09T17:35:16.050" v="156"/>
          <ac:picMkLst>
            <pc:docMk/>
            <pc:sldMk cId="0" sldId="284"/>
            <ac:picMk id="2052" creationId="{E6CE5EE5-6A23-4A49-BB38-AA77544F684E}"/>
          </ac:picMkLst>
        </pc:picChg>
        <pc:cxnChg chg="add">
          <ac:chgData name="Han Suk Yoo" userId="e4bbeefd25962c65" providerId="LiveId" clId="{EBA5BAAF-74D4-4BF3-89C6-A001A2682B6A}" dt="2018-10-09T17:10:23.794" v="133"/>
          <ac:cxnSpMkLst>
            <pc:docMk/>
            <pc:sldMk cId="0" sldId="284"/>
            <ac:cxnSpMk id="29" creationId="{2114DCBF-BF1E-4244-A514-55FC8615DB17}"/>
          </ac:cxnSpMkLst>
        </pc:cxnChg>
        <pc:cxnChg chg="add">
          <ac:chgData name="Han Suk Yoo" userId="e4bbeefd25962c65" providerId="LiveId" clId="{EBA5BAAF-74D4-4BF3-89C6-A001A2682B6A}" dt="2018-10-09T17:10:24.504" v="134"/>
          <ac:cxnSpMkLst>
            <pc:docMk/>
            <pc:sldMk cId="0" sldId="284"/>
            <ac:cxnSpMk id="30" creationId="{FCEFD5EF-9F77-4B27-85A8-2396D79C9BEF}"/>
          </ac:cxnSpMkLst>
        </pc:cxnChg>
        <pc:cxnChg chg="add">
          <ac:chgData name="Han Suk Yoo" userId="e4bbeefd25962c65" providerId="LiveId" clId="{EBA5BAAF-74D4-4BF3-89C6-A001A2682B6A}" dt="2018-10-09T17:10:34.410" v="135"/>
          <ac:cxnSpMkLst>
            <pc:docMk/>
            <pc:sldMk cId="0" sldId="284"/>
            <ac:cxnSpMk id="31" creationId="{8D9D4878-AA48-4ED2-8DC3-CF606DD7A597}"/>
          </ac:cxnSpMkLst>
        </pc:cxnChg>
        <pc:cxnChg chg="add">
          <ac:chgData name="Han Suk Yoo" userId="e4bbeefd25962c65" providerId="LiveId" clId="{EBA5BAAF-74D4-4BF3-89C6-A001A2682B6A}" dt="2018-10-09T17:32:36.127" v="155"/>
          <ac:cxnSpMkLst>
            <pc:docMk/>
            <pc:sldMk cId="0" sldId="284"/>
            <ac:cxnSpMk id="41" creationId="{C96A397B-B89C-4B55-8DB2-8D90D1567F6A}"/>
          </ac:cxnSpMkLst>
        </pc:cxnChg>
      </pc:sldChg>
      <pc:sldChg chg="ord">
        <pc:chgData name="Han Suk Yoo" userId="e4bbeefd25962c65" providerId="LiveId" clId="{EBA5BAAF-74D4-4BF3-89C6-A001A2682B6A}" dt="2018-10-09T17:39:44.900" v="165"/>
        <pc:sldMkLst>
          <pc:docMk/>
          <pc:sldMk cId="0" sldId="285"/>
        </pc:sldMkLst>
      </pc:sldChg>
    </pc:docChg>
  </pc:docChgLst>
  <pc:docChgLst>
    <pc:chgData name="Yoo Han Suk" userId="e4bbeefd25962c65" providerId="LiveId" clId="{5BDDE407-0E63-4ACD-892C-4BA9E9F445F2}"/>
    <pc:docChg chg="undo custSel addSld delSld modSld sldOrd">
      <pc:chgData name="Yoo Han Suk" userId="e4bbeefd25962c65" providerId="LiveId" clId="{5BDDE407-0E63-4ACD-892C-4BA9E9F445F2}" dt="2018-10-11T04:24:24.890" v="5553" actId="20577"/>
      <pc:docMkLst>
        <pc:docMk/>
      </pc:docMkLst>
      <pc:sldChg chg="del ord">
        <pc:chgData name="Yoo Han Suk" userId="e4bbeefd25962c65" providerId="LiveId" clId="{5BDDE407-0E63-4ACD-892C-4BA9E9F445F2}" dt="2018-10-10T15:51:30.731" v="3887" actId="2696"/>
        <pc:sldMkLst>
          <pc:docMk/>
          <pc:sldMk cId="0" sldId="258"/>
        </pc:sldMkLst>
      </pc:sldChg>
      <pc:sldChg chg="modNotesTx">
        <pc:chgData name="Yoo Han Suk" userId="e4bbeefd25962c65" providerId="LiveId" clId="{5BDDE407-0E63-4ACD-892C-4BA9E9F445F2}" dt="2018-10-10T15:26:29.264" v="2448" actId="20577"/>
        <pc:sldMkLst>
          <pc:docMk/>
          <pc:sldMk cId="0" sldId="271"/>
        </pc:sldMkLst>
      </pc:sldChg>
      <pc:sldChg chg="delSp modNotesTx">
        <pc:chgData name="Yoo Han Suk" userId="e4bbeefd25962c65" providerId="LiveId" clId="{5BDDE407-0E63-4ACD-892C-4BA9E9F445F2}" dt="2018-10-10T15:26:45.467" v="2514" actId="20577"/>
        <pc:sldMkLst>
          <pc:docMk/>
          <pc:sldMk cId="0" sldId="274"/>
        </pc:sldMkLst>
        <pc:picChg chg="del">
          <ac:chgData name="Yoo Han Suk" userId="e4bbeefd25962c65" providerId="LiveId" clId="{5BDDE407-0E63-4ACD-892C-4BA9E9F445F2}" dt="2018-10-10T11:46:29.290" v="42" actId="478"/>
          <ac:picMkLst>
            <pc:docMk/>
            <pc:sldMk cId="0" sldId="274"/>
            <ac:picMk id="24" creationId="{00000000-0000-0000-0000-000000000000}"/>
          </ac:picMkLst>
        </pc:picChg>
      </pc:sldChg>
      <pc:sldChg chg="del ord">
        <pc:chgData name="Yoo Han Suk" userId="e4bbeefd25962c65" providerId="LiveId" clId="{5BDDE407-0E63-4ACD-892C-4BA9E9F445F2}" dt="2018-10-10T15:51:30.728" v="3886" actId="2696"/>
        <pc:sldMkLst>
          <pc:docMk/>
          <pc:sldMk cId="0" sldId="279"/>
        </pc:sldMkLst>
      </pc:sldChg>
      <pc:sldChg chg="addSp modSp modNotesTx">
        <pc:chgData name="Yoo Han Suk" userId="e4bbeefd25962c65" providerId="LiveId" clId="{5BDDE407-0E63-4ACD-892C-4BA9E9F445F2}" dt="2018-10-10T15:36:22.343" v="3001" actId="20577"/>
        <pc:sldMkLst>
          <pc:docMk/>
          <pc:sldMk cId="0" sldId="280"/>
        </pc:sldMkLst>
        <pc:spChg chg="mod">
          <ac:chgData name="Yoo Han Suk" userId="e4bbeefd25962c65" providerId="LiveId" clId="{5BDDE407-0E63-4ACD-892C-4BA9E9F445F2}" dt="2018-10-10T11:47:39.143" v="55" actId="1076"/>
          <ac:spMkLst>
            <pc:docMk/>
            <pc:sldMk cId="0" sldId="280"/>
            <ac:spMk id="2" creationId="{00000000-0000-0000-0000-000000000000}"/>
          </ac:spMkLst>
        </pc:spChg>
        <pc:spChg chg="mod">
          <ac:chgData name="Yoo Han Suk" userId="e4bbeefd25962c65" providerId="LiveId" clId="{5BDDE407-0E63-4ACD-892C-4BA9E9F445F2}" dt="2018-10-10T11:51:01.754" v="172" actId="1036"/>
          <ac:spMkLst>
            <pc:docMk/>
            <pc:sldMk cId="0" sldId="280"/>
            <ac:spMk id="13" creationId="{00000000-0000-0000-0000-000000000000}"/>
          </ac:spMkLst>
        </pc:spChg>
        <pc:spChg chg="mod">
          <ac:chgData name="Yoo Han Suk" userId="e4bbeefd25962c65" providerId="LiveId" clId="{5BDDE407-0E63-4ACD-892C-4BA9E9F445F2}" dt="2018-10-10T11:51:05.432" v="173" actId="20577"/>
          <ac:spMkLst>
            <pc:docMk/>
            <pc:sldMk cId="0" sldId="280"/>
            <ac:spMk id="24" creationId="{00000000-0000-0000-0000-000000000000}"/>
          </ac:spMkLst>
        </pc:spChg>
        <pc:spChg chg="mod">
          <ac:chgData name="Yoo Han Suk" userId="e4bbeefd25962c65" providerId="LiveId" clId="{5BDDE407-0E63-4ACD-892C-4BA9E9F445F2}" dt="2018-10-10T11:48:41.899" v="104" actId="20577"/>
          <ac:spMkLst>
            <pc:docMk/>
            <pc:sldMk cId="0" sldId="280"/>
            <ac:spMk id="30" creationId="{0DF4F3E2-0EC0-4EBE-9339-4DED810E684E}"/>
          </ac:spMkLst>
        </pc:spChg>
        <pc:spChg chg="mod">
          <ac:chgData name="Yoo Han Suk" userId="e4bbeefd25962c65" providerId="LiveId" clId="{5BDDE407-0E63-4ACD-892C-4BA9E9F445F2}" dt="2018-10-10T15:31:06.945" v="2700" actId="1036"/>
          <ac:spMkLst>
            <pc:docMk/>
            <pc:sldMk cId="0" sldId="280"/>
            <ac:spMk id="33" creationId="{9C79EE8B-149F-4C3F-BCE8-6E6614D5E003}"/>
          </ac:spMkLst>
        </pc:spChg>
        <pc:spChg chg="mod">
          <ac:chgData name="Yoo Han Suk" userId="e4bbeefd25962c65" providerId="LiveId" clId="{5BDDE407-0E63-4ACD-892C-4BA9E9F445F2}" dt="2018-10-10T11:51:01.754" v="172" actId="1036"/>
          <ac:spMkLst>
            <pc:docMk/>
            <pc:sldMk cId="0" sldId="280"/>
            <ac:spMk id="34" creationId="{E59D7684-4F87-4300-A2D7-4E09E7F88D01}"/>
          </ac:spMkLst>
        </pc:spChg>
        <pc:spChg chg="add mod">
          <ac:chgData name="Yoo Han Suk" userId="e4bbeefd25962c65" providerId="LiveId" clId="{5BDDE407-0E63-4ACD-892C-4BA9E9F445F2}" dt="2018-10-10T11:51:01.754" v="172" actId="1036"/>
          <ac:spMkLst>
            <pc:docMk/>
            <pc:sldMk cId="0" sldId="280"/>
            <ac:spMk id="42" creationId="{19B6C3A4-6378-43DC-BA68-5D60C021FBDF}"/>
          </ac:spMkLst>
        </pc:spChg>
        <pc:spChg chg="mod">
          <ac:chgData name="Yoo Han Suk" userId="e4bbeefd25962c65" providerId="LiveId" clId="{5BDDE407-0E63-4ACD-892C-4BA9E9F445F2}" dt="2018-10-10T11:51:01.754" v="172" actId="1036"/>
          <ac:spMkLst>
            <pc:docMk/>
            <pc:sldMk cId="0" sldId="280"/>
            <ac:spMk id="45" creationId="{70D8184F-28B8-48CC-9EE2-5D9C1A426680}"/>
          </ac:spMkLst>
        </pc:spChg>
        <pc:grpChg chg="mod">
          <ac:chgData name="Yoo Han Suk" userId="e4bbeefd25962c65" providerId="LiveId" clId="{5BDDE407-0E63-4ACD-892C-4BA9E9F445F2}" dt="2018-10-10T11:51:01.754" v="172" actId="1036"/>
          <ac:grpSpMkLst>
            <pc:docMk/>
            <pc:sldMk cId="0" sldId="280"/>
            <ac:grpSpMk id="4" creationId="{3C177D12-1682-4ABC-9426-1FAAF527E938}"/>
          </ac:grpSpMkLst>
        </pc:grpChg>
        <pc:grpChg chg="mod">
          <ac:chgData name="Yoo Han Suk" userId="e4bbeefd25962c65" providerId="LiveId" clId="{5BDDE407-0E63-4ACD-892C-4BA9E9F445F2}" dt="2018-10-10T15:31:45.304" v="2707" actId="1036"/>
          <ac:grpSpMkLst>
            <pc:docMk/>
            <pc:sldMk cId="0" sldId="280"/>
            <ac:grpSpMk id="5" creationId="{122969F1-4CAE-4768-B367-FE6C1B2FD81C}"/>
          </ac:grpSpMkLst>
        </pc:grpChg>
        <pc:grpChg chg="mod">
          <ac:chgData name="Yoo Han Suk" userId="e4bbeefd25962c65" providerId="LiveId" clId="{5BDDE407-0E63-4ACD-892C-4BA9E9F445F2}" dt="2018-10-10T11:51:01.754" v="172" actId="1036"/>
          <ac:grpSpMkLst>
            <pc:docMk/>
            <pc:sldMk cId="0" sldId="280"/>
            <ac:grpSpMk id="22" creationId="{DD6B85EF-5B35-4D05-BAB1-4EE4BBC4E0CE}"/>
          </ac:grpSpMkLst>
        </pc:grpChg>
        <pc:grpChg chg="add mod">
          <ac:chgData name="Yoo Han Suk" userId="e4bbeefd25962c65" providerId="LiveId" clId="{5BDDE407-0E63-4ACD-892C-4BA9E9F445F2}" dt="2018-10-10T11:51:01.754" v="172" actId="1036"/>
          <ac:grpSpMkLst>
            <pc:docMk/>
            <pc:sldMk cId="0" sldId="280"/>
            <ac:grpSpMk id="27" creationId="{9F6D8B1A-E713-42E9-97CC-BAA6FD2DDB67}"/>
          </ac:grpSpMkLst>
        </pc:grpChg>
        <pc:grpChg chg="mod">
          <ac:chgData name="Yoo Han Suk" userId="e4bbeefd25962c65" providerId="LiveId" clId="{5BDDE407-0E63-4ACD-892C-4BA9E9F445F2}" dt="2018-10-10T11:51:01.754" v="172" actId="1036"/>
          <ac:grpSpMkLst>
            <pc:docMk/>
            <pc:sldMk cId="0" sldId="280"/>
            <ac:grpSpMk id="35" creationId="{8FAFC8C9-9AE3-4660-9CCD-1E5DA42D1B4D}"/>
          </ac:grpSpMkLst>
        </pc:grpChg>
        <pc:cxnChg chg="add mod">
          <ac:chgData name="Yoo Han Suk" userId="e4bbeefd25962c65" providerId="LiveId" clId="{5BDDE407-0E63-4ACD-892C-4BA9E9F445F2}" dt="2018-10-10T11:51:01.754" v="172" actId="1036"/>
          <ac:cxnSpMkLst>
            <pc:docMk/>
            <pc:sldMk cId="0" sldId="280"/>
            <ac:cxnSpMk id="32" creationId="{800389C1-EC82-467E-BCB3-8E42EBD97C2B}"/>
          </ac:cxnSpMkLst>
        </pc:cxnChg>
        <pc:cxnChg chg="mod">
          <ac:chgData name="Yoo Han Suk" userId="e4bbeefd25962c65" providerId="LiveId" clId="{5BDDE407-0E63-4ACD-892C-4BA9E9F445F2}" dt="2018-10-10T11:51:01.754" v="172" actId="1036"/>
          <ac:cxnSpMkLst>
            <pc:docMk/>
            <pc:sldMk cId="0" sldId="280"/>
            <ac:cxnSpMk id="36" creationId="{00000000-0000-0000-0000-000000000000}"/>
          </ac:cxnSpMkLst>
        </pc:cxnChg>
        <pc:cxnChg chg="mod">
          <ac:chgData name="Yoo Han Suk" userId="e4bbeefd25962c65" providerId="LiveId" clId="{5BDDE407-0E63-4ACD-892C-4BA9E9F445F2}" dt="2018-10-10T15:31:45.304" v="2707" actId="1036"/>
          <ac:cxnSpMkLst>
            <pc:docMk/>
            <pc:sldMk cId="0" sldId="280"/>
            <ac:cxnSpMk id="37" creationId="{00000000-0000-0000-0000-000000000000}"/>
          </ac:cxnSpMkLst>
        </pc:cxnChg>
        <pc:cxnChg chg="mod">
          <ac:chgData name="Yoo Han Suk" userId="e4bbeefd25962c65" providerId="LiveId" clId="{5BDDE407-0E63-4ACD-892C-4BA9E9F445F2}" dt="2018-10-10T11:51:01.754" v="172" actId="1036"/>
          <ac:cxnSpMkLst>
            <pc:docMk/>
            <pc:sldMk cId="0" sldId="280"/>
            <ac:cxnSpMk id="41" creationId="{7E1511A5-9392-490B-A089-4C3DA2E1A6DF}"/>
          </ac:cxnSpMkLst>
        </pc:cxnChg>
      </pc:sldChg>
      <pc:sldChg chg="del">
        <pc:chgData name="Yoo Han Suk" userId="e4bbeefd25962c65" providerId="LiveId" clId="{5BDDE407-0E63-4ACD-892C-4BA9E9F445F2}" dt="2018-10-10T15:51:30.726" v="3885" actId="2696"/>
        <pc:sldMkLst>
          <pc:docMk/>
          <pc:sldMk cId="0" sldId="281"/>
        </pc:sldMkLst>
      </pc:sldChg>
      <pc:sldChg chg="del">
        <pc:chgData name="Yoo Han Suk" userId="e4bbeefd25962c65" providerId="LiveId" clId="{5BDDE407-0E63-4ACD-892C-4BA9E9F445F2}" dt="2018-10-10T15:51:30.735" v="3888" actId="2696"/>
        <pc:sldMkLst>
          <pc:docMk/>
          <pc:sldMk cId="0" sldId="282"/>
        </pc:sldMkLst>
      </pc:sldChg>
      <pc:sldChg chg="del">
        <pc:chgData name="Yoo Han Suk" userId="e4bbeefd25962c65" providerId="LiveId" clId="{5BDDE407-0E63-4ACD-892C-4BA9E9F445F2}" dt="2018-10-10T15:51:30.795" v="3889" actId="2696"/>
        <pc:sldMkLst>
          <pc:docMk/>
          <pc:sldMk cId="0" sldId="283"/>
        </pc:sldMkLst>
      </pc:sldChg>
      <pc:sldChg chg="delSp modSp modNotesTx">
        <pc:chgData name="Yoo Han Suk" userId="e4bbeefd25962c65" providerId="LiveId" clId="{5BDDE407-0E63-4ACD-892C-4BA9E9F445F2}" dt="2018-10-11T00:42:39.345" v="4668" actId="20577"/>
        <pc:sldMkLst>
          <pc:docMk/>
          <pc:sldMk cId="0" sldId="284"/>
        </pc:sldMkLst>
        <pc:spChg chg="mod">
          <ac:chgData name="Yoo Han Suk" userId="e4bbeefd25962c65" providerId="LiveId" clId="{5BDDE407-0E63-4ACD-892C-4BA9E9F445F2}" dt="2018-10-10T11:47:20.163" v="53" actId="1076"/>
          <ac:spMkLst>
            <pc:docMk/>
            <pc:sldMk cId="0" sldId="284"/>
            <ac:spMk id="15" creationId="{00000000-0000-0000-0000-000000000000}"/>
          </ac:spMkLst>
        </pc:spChg>
        <pc:picChg chg="del">
          <ac:chgData name="Yoo Han Suk" userId="e4bbeefd25962c65" providerId="LiveId" clId="{5BDDE407-0E63-4ACD-892C-4BA9E9F445F2}" dt="2018-10-10T14:04:55.003" v="1356" actId="478"/>
          <ac:picMkLst>
            <pc:docMk/>
            <pc:sldMk cId="0" sldId="284"/>
            <ac:picMk id="12" creationId="{00000000-0000-0000-0000-000000000000}"/>
          </ac:picMkLst>
        </pc:picChg>
        <pc:picChg chg="del">
          <ac:chgData name="Yoo Han Suk" userId="e4bbeefd25962c65" providerId="LiveId" clId="{5BDDE407-0E63-4ACD-892C-4BA9E9F445F2}" dt="2018-10-10T14:04:55.003" v="1356" actId="478"/>
          <ac:picMkLst>
            <pc:docMk/>
            <pc:sldMk cId="0" sldId="284"/>
            <ac:picMk id="17" creationId="{00000000-0000-0000-0000-000000000000}"/>
          </ac:picMkLst>
        </pc:picChg>
      </pc:sldChg>
      <pc:sldChg chg="delSp modSp">
        <pc:chgData name="Yoo Han Suk" userId="e4bbeefd25962c65" providerId="LiveId" clId="{5BDDE407-0E63-4ACD-892C-4BA9E9F445F2}" dt="2018-10-10T11:46:48.820" v="50" actId="1076"/>
        <pc:sldMkLst>
          <pc:docMk/>
          <pc:sldMk cId="0" sldId="285"/>
        </pc:sldMkLst>
        <pc:spChg chg="mod">
          <ac:chgData name="Yoo Han Suk" userId="e4bbeefd25962c65" providerId="LiveId" clId="{5BDDE407-0E63-4ACD-892C-4BA9E9F445F2}" dt="2018-10-10T11:46:48.820" v="50" actId="1076"/>
          <ac:spMkLst>
            <pc:docMk/>
            <pc:sldMk cId="0" sldId="285"/>
            <ac:spMk id="2" creationId="{00000000-0000-0000-0000-000000000000}"/>
          </ac:spMkLst>
        </pc:spChg>
        <pc:spChg chg="del mod">
          <ac:chgData name="Yoo Han Suk" userId="e4bbeefd25962c65" providerId="LiveId" clId="{5BDDE407-0E63-4ACD-892C-4BA9E9F445F2}" dt="2018-10-10T11:46:39.215" v="45" actId="478"/>
          <ac:spMkLst>
            <pc:docMk/>
            <pc:sldMk cId="0" sldId="285"/>
            <ac:spMk id="5" creationId="{00000000-0000-0000-0000-000000000000}"/>
          </ac:spMkLst>
        </pc:spChg>
        <pc:spChg chg="mod">
          <ac:chgData name="Yoo Han Suk" userId="e4bbeefd25962c65" providerId="LiveId" clId="{5BDDE407-0E63-4ACD-892C-4BA9E9F445F2}" dt="2018-10-10T11:46:46.321" v="49" actId="1076"/>
          <ac:spMkLst>
            <pc:docMk/>
            <pc:sldMk cId="0" sldId="285"/>
            <ac:spMk id="9" creationId="{00000000-0000-0000-0000-000000000000}"/>
          </ac:spMkLst>
        </pc:spChg>
        <pc:picChg chg="del">
          <ac:chgData name="Yoo Han Suk" userId="e4bbeefd25962c65" providerId="LiveId" clId="{5BDDE407-0E63-4ACD-892C-4BA9E9F445F2}" dt="2018-10-10T11:46:37.156" v="43" actId="478"/>
          <ac:picMkLst>
            <pc:docMk/>
            <pc:sldMk cId="0" sldId="285"/>
            <ac:picMk id="7" creationId="{00000000-0000-0000-0000-000000000000}"/>
          </ac:picMkLst>
        </pc:picChg>
      </pc:sldChg>
      <pc:sldChg chg="addSp delSp modSp add modNotesTx">
        <pc:chgData name="Yoo Han Suk" userId="e4bbeefd25962c65" providerId="LiveId" clId="{5BDDE407-0E63-4ACD-892C-4BA9E9F445F2}" dt="2018-10-11T04:22:52.696" v="5271" actId="20577"/>
        <pc:sldMkLst>
          <pc:docMk/>
          <pc:sldMk cId="1608863173" sldId="286"/>
        </pc:sldMkLst>
        <pc:spChg chg="del">
          <ac:chgData name="Yoo Han Suk" userId="e4bbeefd25962c65" providerId="LiveId" clId="{5BDDE407-0E63-4ACD-892C-4BA9E9F445F2}" dt="2018-10-10T11:53:09.636" v="214" actId="478"/>
          <ac:spMkLst>
            <pc:docMk/>
            <pc:sldMk cId="1608863173" sldId="286"/>
            <ac:spMk id="4" creationId="{D37E8FF0-6EB4-4715-9A3E-FE6F54A338AF}"/>
          </ac:spMkLst>
        </pc:spChg>
        <pc:spChg chg="add mod">
          <ac:chgData name="Yoo Han Suk" userId="e4bbeefd25962c65" providerId="LiveId" clId="{5BDDE407-0E63-4ACD-892C-4BA9E9F445F2}" dt="2018-10-10T14:04:45.234" v="1354" actId="1035"/>
          <ac:spMkLst>
            <pc:docMk/>
            <pc:sldMk cId="1608863173" sldId="286"/>
            <ac:spMk id="5" creationId="{9E771DDB-CF7F-4D98-9763-87BBF0432ACB}"/>
          </ac:spMkLst>
        </pc:spChg>
        <pc:spChg chg="mod">
          <ac:chgData name="Yoo Han Suk" userId="e4bbeefd25962c65" providerId="LiveId" clId="{5BDDE407-0E63-4ACD-892C-4BA9E9F445F2}" dt="2018-10-10T12:02:59.763" v="350" actId="20577"/>
          <ac:spMkLst>
            <pc:docMk/>
            <pc:sldMk cId="1608863173" sldId="286"/>
            <ac:spMk id="15" creationId="{00000000-0000-0000-0000-000000000000}"/>
          </ac:spMkLst>
        </pc:spChg>
        <pc:spChg chg="mod">
          <ac:chgData name="Yoo Han Suk" userId="e4bbeefd25962c65" providerId="LiveId" clId="{5BDDE407-0E63-4ACD-892C-4BA9E9F445F2}" dt="2018-10-10T11:52:08.079" v="206" actId="1076"/>
          <ac:spMkLst>
            <pc:docMk/>
            <pc:sldMk cId="1608863173" sldId="286"/>
            <ac:spMk id="18" creationId="{00000000-0000-0000-0000-000000000000}"/>
          </ac:spMkLst>
        </pc:spChg>
        <pc:spChg chg="del topLvl">
          <ac:chgData name="Yoo Han Suk" userId="e4bbeefd25962c65" providerId="LiveId" clId="{5BDDE407-0E63-4ACD-892C-4BA9E9F445F2}" dt="2018-10-10T11:53:11.885" v="216" actId="478"/>
          <ac:spMkLst>
            <pc:docMk/>
            <pc:sldMk cId="1608863173" sldId="286"/>
            <ac:spMk id="21" creationId="{BACFD32E-A72D-45F4-A9B7-FE75B775B0AA}"/>
          </ac:spMkLst>
        </pc:spChg>
        <pc:spChg chg="del topLvl">
          <ac:chgData name="Yoo Han Suk" userId="e4bbeefd25962c65" providerId="LiveId" clId="{5BDDE407-0E63-4ACD-892C-4BA9E9F445F2}" dt="2018-10-10T11:53:11.155" v="215" actId="478"/>
          <ac:spMkLst>
            <pc:docMk/>
            <pc:sldMk cId="1608863173" sldId="286"/>
            <ac:spMk id="22" creationId="{0E740CB7-8CE8-45E0-A71B-A500EF19842A}"/>
          </ac:spMkLst>
        </pc:spChg>
        <pc:spChg chg="del mod">
          <ac:chgData name="Yoo Han Suk" userId="e4bbeefd25962c65" providerId="LiveId" clId="{5BDDE407-0E63-4ACD-892C-4BA9E9F445F2}" dt="2018-10-10T11:53:06.318" v="212" actId="478"/>
          <ac:spMkLst>
            <pc:docMk/>
            <pc:sldMk cId="1608863173" sldId="286"/>
            <ac:spMk id="32" creationId="{0AC461E9-C1E8-4C32-B6FD-02AAE3481437}"/>
          </ac:spMkLst>
        </pc:spChg>
        <pc:spChg chg="del">
          <ac:chgData name="Yoo Han Suk" userId="e4bbeefd25962c65" providerId="LiveId" clId="{5BDDE407-0E63-4ACD-892C-4BA9E9F445F2}" dt="2018-10-10T11:53:08.067" v="213" actId="478"/>
          <ac:spMkLst>
            <pc:docMk/>
            <pc:sldMk cId="1608863173" sldId="286"/>
            <ac:spMk id="33" creationId="{AC9AE511-3657-4CFD-9FF2-A253F33C4573}"/>
          </ac:spMkLst>
        </pc:spChg>
        <pc:spChg chg="add del mod">
          <ac:chgData name="Yoo Han Suk" userId="e4bbeefd25962c65" providerId="LiveId" clId="{5BDDE407-0E63-4ACD-892C-4BA9E9F445F2}" dt="2018-10-10T12:03:03.583" v="351" actId="478"/>
          <ac:spMkLst>
            <pc:docMk/>
            <pc:sldMk cId="1608863173" sldId="286"/>
            <ac:spMk id="39" creationId="{0B4A12C7-870F-4FDD-A8A9-161D4EDC1328}"/>
          </ac:spMkLst>
        </pc:spChg>
        <pc:spChg chg="add del">
          <ac:chgData name="Yoo Han Suk" userId="e4bbeefd25962c65" providerId="LiveId" clId="{5BDDE407-0E63-4ACD-892C-4BA9E9F445F2}" dt="2018-10-10T11:53:42.398" v="283"/>
          <ac:spMkLst>
            <pc:docMk/>
            <pc:sldMk cId="1608863173" sldId="286"/>
            <ac:spMk id="40" creationId="{AF51B1A9-C010-43AE-A62C-CA540BC25E3B}"/>
          </ac:spMkLst>
        </pc:spChg>
        <pc:spChg chg="add del mod">
          <ac:chgData name="Yoo Han Suk" userId="e4bbeefd25962c65" providerId="LiveId" clId="{5BDDE407-0E63-4ACD-892C-4BA9E9F445F2}" dt="2018-10-10T12:02:47.320" v="333" actId="478"/>
          <ac:spMkLst>
            <pc:docMk/>
            <pc:sldMk cId="1608863173" sldId="286"/>
            <ac:spMk id="41" creationId="{82385865-5AD2-4FAD-AED1-4E44B99E0686}"/>
          </ac:spMkLst>
        </pc:spChg>
        <pc:spChg chg="add mod">
          <ac:chgData name="Yoo Han Suk" userId="e4bbeefd25962c65" providerId="LiveId" clId="{5BDDE407-0E63-4ACD-892C-4BA9E9F445F2}" dt="2018-10-10T14:04:45.234" v="1354" actId="1035"/>
          <ac:spMkLst>
            <pc:docMk/>
            <pc:sldMk cId="1608863173" sldId="286"/>
            <ac:spMk id="61" creationId="{43747708-8876-4FEA-BF84-5F21959ED022}"/>
          </ac:spMkLst>
        </pc:spChg>
        <pc:spChg chg="add mod">
          <ac:chgData name="Yoo Han Suk" userId="e4bbeefd25962c65" providerId="LiveId" clId="{5BDDE407-0E63-4ACD-892C-4BA9E9F445F2}" dt="2018-10-10T14:04:45.234" v="1354" actId="1035"/>
          <ac:spMkLst>
            <pc:docMk/>
            <pc:sldMk cId="1608863173" sldId="286"/>
            <ac:spMk id="62" creationId="{66B69872-488D-47F8-9F0D-8161C55144D8}"/>
          </ac:spMkLst>
        </pc:spChg>
        <pc:spChg chg="add mod">
          <ac:chgData name="Yoo Han Suk" userId="e4bbeefd25962c65" providerId="LiveId" clId="{5BDDE407-0E63-4ACD-892C-4BA9E9F445F2}" dt="2018-10-10T14:04:45.234" v="1354" actId="1035"/>
          <ac:spMkLst>
            <pc:docMk/>
            <pc:sldMk cId="1608863173" sldId="286"/>
            <ac:spMk id="63" creationId="{271E0525-6FF3-48B5-A072-FEA82AC612C0}"/>
          </ac:spMkLst>
        </pc:spChg>
        <pc:spChg chg="add del">
          <ac:chgData name="Yoo Han Suk" userId="e4bbeefd25962c65" providerId="LiveId" clId="{5BDDE407-0E63-4ACD-892C-4BA9E9F445F2}" dt="2018-10-10T12:20:44.690" v="901"/>
          <ac:spMkLst>
            <pc:docMk/>
            <pc:sldMk cId="1608863173" sldId="286"/>
            <ac:spMk id="64" creationId="{7DC5E6EF-C56C-4611-A65D-BBB433B14442}"/>
          </ac:spMkLst>
        </pc:spChg>
        <pc:grpChg chg="del">
          <ac:chgData name="Yoo Han Suk" userId="e4bbeefd25962c65" providerId="LiveId" clId="{5BDDE407-0E63-4ACD-892C-4BA9E9F445F2}" dt="2018-10-10T11:52:14.535" v="208" actId="478"/>
          <ac:grpSpMkLst>
            <pc:docMk/>
            <pc:sldMk cId="1608863173" sldId="286"/>
            <ac:grpSpMk id="11" creationId="{8A2C7932-C04A-4E4B-8563-EE810FA26096}"/>
          </ac:grpSpMkLst>
        </pc:grpChg>
        <pc:grpChg chg="del">
          <ac:chgData name="Yoo Han Suk" userId="e4bbeefd25962c65" providerId="LiveId" clId="{5BDDE407-0E63-4ACD-892C-4BA9E9F445F2}" dt="2018-10-10T11:53:11.155" v="215" actId="478"/>
          <ac:grpSpMkLst>
            <pc:docMk/>
            <pc:sldMk cId="1608863173" sldId="286"/>
            <ac:grpSpMk id="14" creationId="{9F95BC3F-34E0-4523-A52D-51FE82BBD782}"/>
          </ac:grpSpMkLst>
        </pc:grpChg>
        <pc:grpChg chg="del">
          <ac:chgData name="Yoo Han Suk" userId="e4bbeefd25962c65" providerId="LiveId" clId="{5BDDE407-0E63-4ACD-892C-4BA9E9F445F2}" dt="2018-10-10T11:53:02.470" v="209" actId="478"/>
          <ac:grpSpMkLst>
            <pc:docMk/>
            <pc:sldMk cId="1608863173" sldId="286"/>
            <ac:grpSpMk id="23" creationId="{326A657C-4E30-49B9-8017-C6BFCC3A4ADF}"/>
          </ac:grpSpMkLst>
        </pc:grpChg>
        <pc:grpChg chg="del">
          <ac:chgData name="Yoo Han Suk" userId="e4bbeefd25962c65" providerId="LiveId" clId="{5BDDE407-0E63-4ACD-892C-4BA9E9F445F2}" dt="2018-10-10T11:53:02.470" v="209" actId="478"/>
          <ac:grpSpMkLst>
            <pc:docMk/>
            <pc:sldMk cId="1608863173" sldId="286"/>
            <ac:grpSpMk id="26" creationId="{AFD07859-B13F-4207-B25E-E00857584741}"/>
          </ac:grpSpMkLst>
        </pc:grpChg>
        <pc:picChg chg="add mod">
          <ac:chgData name="Yoo Han Suk" userId="e4bbeefd25962c65" providerId="LiveId" clId="{5BDDE407-0E63-4ACD-892C-4BA9E9F445F2}" dt="2018-10-10T14:04:45.234" v="1354" actId="1035"/>
          <ac:picMkLst>
            <pc:docMk/>
            <pc:sldMk cId="1608863173" sldId="286"/>
            <ac:picMk id="2" creationId="{CBF2A2A0-66B0-46A8-8CA7-949FB17B097B}"/>
          </ac:picMkLst>
        </pc:picChg>
        <pc:picChg chg="add mod">
          <ac:chgData name="Yoo Han Suk" userId="e4bbeefd25962c65" providerId="LiveId" clId="{5BDDE407-0E63-4ACD-892C-4BA9E9F445F2}" dt="2018-10-10T14:04:45.234" v="1354" actId="1035"/>
          <ac:picMkLst>
            <pc:docMk/>
            <pc:sldMk cId="1608863173" sldId="286"/>
            <ac:picMk id="3" creationId="{C0E4B739-527E-446E-ACE9-DFFC2FE8D9F8}"/>
          </ac:picMkLst>
        </pc:picChg>
        <pc:picChg chg="del mod">
          <ac:chgData name="Yoo Han Suk" userId="e4bbeefd25962c65" providerId="LiveId" clId="{5BDDE407-0E63-4ACD-892C-4BA9E9F445F2}" dt="2018-10-10T14:04:50.765" v="1355" actId="478"/>
          <ac:picMkLst>
            <pc:docMk/>
            <pc:sldMk cId="1608863173" sldId="286"/>
            <ac:picMk id="12" creationId="{00000000-0000-0000-0000-000000000000}"/>
          </ac:picMkLst>
        </pc:picChg>
        <pc:picChg chg="del mod">
          <ac:chgData name="Yoo Han Suk" userId="e4bbeefd25962c65" providerId="LiveId" clId="{5BDDE407-0E63-4ACD-892C-4BA9E9F445F2}" dt="2018-10-10T14:04:50.765" v="1355" actId="478"/>
          <ac:picMkLst>
            <pc:docMk/>
            <pc:sldMk cId="1608863173" sldId="286"/>
            <ac:picMk id="17" creationId="{00000000-0000-0000-0000-000000000000}"/>
          </ac:picMkLst>
        </pc:picChg>
        <pc:cxnChg chg="del">
          <ac:chgData name="Yoo Han Suk" userId="e4bbeefd25962c65" providerId="LiveId" clId="{5BDDE407-0E63-4ACD-892C-4BA9E9F445F2}" dt="2018-10-10T11:53:02.470" v="209" actId="478"/>
          <ac:cxnSpMkLst>
            <pc:docMk/>
            <pc:sldMk cId="1608863173" sldId="286"/>
            <ac:cxnSpMk id="30" creationId="{FCEFD5EF-9F77-4B27-85A8-2396D79C9BEF}"/>
          </ac:cxnSpMkLst>
        </pc:cxnChg>
        <pc:cxnChg chg="del">
          <ac:chgData name="Yoo Han Suk" userId="e4bbeefd25962c65" providerId="LiveId" clId="{5BDDE407-0E63-4ACD-892C-4BA9E9F445F2}" dt="2018-10-10T11:53:02.470" v="209" actId="478"/>
          <ac:cxnSpMkLst>
            <pc:docMk/>
            <pc:sldMk cId="1608863173" sldId="286"/>
            <ac:cxnSpMk id="31" creationId="{8D9D4878-AA48-4ED2-8DC3-CF606DD7A597}"/>
          </ac:cxnSpMkLst>
        </pc:cxnChg>
      </pc:sldChg>
      <pc:sldChg chg="addSp delSp modSp add modNotesTx">
        <pc:chgData name="Yoo Han Suk" userId="e4bbeefd25962c65" providerId="LiveId" clId="{5BDDE407-0E63-4ACD-892C-4BA9E9F445F2}" dt="2018-10-11T04:24:24.890" v="5553" actId="20577"/>
        <pc:sldMkLst>
          <pc:docMk/>
          <pc:sldMk cId="3010100913" sldId="287"/>
        </pc:sldMkLst>
        <pc:spChg chg="add mod">
          <ac:chgData name="Yoo Han Suk" userId="e4bbeefd25962c65" providerId="LiveId" clId="{5BDDE407-0E63-4ACD-892C-4BA9E9F445F2}" dt="2018-10-10T12:20:55.079" v="904" actId="14100"/>
          <ac:spMkLst>
            <pc:docMk/>
            <pc:sldMk cId="3010100913" sldId="287"/>
            <ac:spMk id="13" creationId="{47FBD61A-2857-4ADE-AE07-179B1FCE7DFA}"/>
          </ac:spMkLst>
        </pc:spChg>
        <pc:spChg chg="add mod">
          <ac:chgData name="Yoo Han Suk" userId="e4bbeefd25962c65" providerId="LiveId" clId="{5BDDE407-0E63-4ACD-892C-4BA9E9F445F2}" dt="2018-10-10T12:24:01.340" v="1091" actId="1038"/>
          <ac:spMkLst>
            <pc:docMk/>
            <pc:sldMk cId="3010100913" sldId="287"/>
            <ac:spMk id="14" creationId="{A6557C44-D810-4122-BC3F-DF82B1C031D8}"/>
          </ac:spMkLst>
        </pc:spChg>
        <pc:spChg chg="mod">
          <ac:chgData name="Yoo Han Suk" userId="e4bbeefd25962c65" providerId="LiveId" clId="{5BDDE407-0E63-4ACD-892C-4BA9E9F445F2}" dt="2018-10-10T12:17:01.299" v="881" actId="20577"/>
          <ac:spMkLst>
            <pc:docMk/>
            <pc:sldMk cId="3010100913" sldId="287"/>
            <ac:spMk id="15" creationId="{00000000-0000-0000-0000-000000000000}"/>
          </ac:spMkLst>
        </pc:spChg>
        <pc:spChg chg="add mod">
          <ac:chgData name="Yoo Han Suk" userId="e4bbeefd25962c65" providerId="LiveId" clId="{5BDDE407-0E63-4ACD-892C-4BA9E9F445F2}" dt="2018-10-10T12:24:01.340" v="1091" actId="1038"/>
          <ac:spMkLst>
            <pc:docMk/>
            <pc:sldMk cId="3010100913" sldId="287"/>
            <ac:spMk id="16" creationId="{AE3E08CC-E20B-4C9A-A160-7B6484C89406}"/>
          </ac:spMkLst>
        </pc:spChg>
        <pc:spChg chg="add del mod">
          <ac:chgData name="Yoo Han Suk" userId="e4bbeefd25962c65" providerId="LiveId" clId="{5BDDE407-0E63-4ACD-892C-4BA9E9F445F2}" dt="2018-10-10T12:23:18.475" v="1024" actId="478"/>
          <ac:spMkLst>
            <pc:docMk/>
            <pc:sldMk cId="3010100913" sldId="287"/>
            <ac:spMk id="19" creationId="{98D110CF-7748-441D-B335-599F638851AC}"/>
          </ac:spMkLst>
        </pc:spChg>
        <pc:spChg chg="add mod">
          <ac:chgData name="Yoo Han Suk" userId="e4bbeefd25962c65" providerId="LiveId" clId="{5BDDE407-0E63-4ACD-892C-4BA9E9F445F2}" dt="2018-10-10T12:24:05.128" v="1097" actId="1038"/>
          <ac:spMkLst>
            <pc:docMk/>
            <pc:sldMk cId="3010100913" sldId="287"/>
            <ac:spMk id="20" creationId="{E0B4D349-717E-49FC-8897-3FA2288928A1}"/>
          </ac:spMkLst>
        </pc:spChg>
        <pc:spChg chg="add mod">
          <ac:chgData name="Yoo Han Suk" userId="e4bbeefd25962c65" providerId="LiveId" clId="{5BDDE407-0E63-4ACD-892C-4BA9E9F445F2}" dt="2018-10-10T12:24:05.128" v="1097" actId="1038"/>
          <ac:spMkLst>
            <pc:docMk/>
            <pc:sldMk cId="3010100913" sldId="287"/>
            <ac:spMk id="21" creationId="{34897667-75A8-4BBF-B826-5C0E7D2B4927}"/>
          </ac:spMkLst>
        </pc:spChg>
        <pc:spChg chg="add mod">
          <ac:chgData name="Yoo Han Suk" userId="e4bbeefd25962c65" providerId="LiveId" clId="{5BDDE407-0E63-4ACD-892C-4BA9E9F445F2}" dt="2018-10-10T12:25:21.224" v="1344" actId="1037"/>
          <ac:spMkLst>
            <pc:docMk/>
            <pc:sldMk cId="3010100913" sldId="287"/>
            <ac:spMk id="22" creationId="{4C9D9089-EB59-4F42-B843-23E2778A020C}"/>
          </ac:spMkLst>
        </pc:spChg>
        <pc:spChg chg="add mod">
          <ac:chgData name="Yoo Han Suk" userId="e4bbeefd25962c65" providerId="LiveId" clId="{5BDDE407-0E63-4ACD-892C-4BA9E9F445F2}" dt="2018-10-11T04:23:52.019" v="5402"/>
          <ac:spMkLst>
            <pc:docMk/>
            <pc:sldMk cId="3010100913" sldId="287"/>
            <ac:spMk id="23" creationId="{8B24F1DC-6F88-49DE-924F-433ABE7092CA}"/>
          </ac:spMkLst>
        </pc:spChg>
        <pc:spChg chg="del">
          <ac:chgData name="Yoo Han Suk" userId="e4bbeefd25962c65" providerId="LiveId" clId="{5BDDE407-0E63-4ACD-892C-4BA9E9F445F2}" dt="2018-10-10T12:02:42.957" v="331" actId="478"/>
          <ac:spMkLst>
            <pc:docMk/>
            <pc:sldMk cId="3010100913" sldId="287"/>
            <ac:spMk id="39" creationId="{0B4A12C7-870F-4FDD-A8A9-161D4EDC1328}"/>
          </ac:spMkLst>
        </pc:spChg>
        <pc:spChg chg="del">
          <ac:chgData name="Yoo Han Suk" userId="e4bbeefd25962c65" providerId="LiveId" clId="{5BDDE407-0E63-4ACD-892C-4BA9E9F445F2}" dt="2018-10-10T12:17:03.635" v="882" actId="478"/>
          <ac:spMkLst>
            <pc:docMk/>
            <pc:sldMk cId="3010100913" sldId="287"/>
            <ac:spMk id="41" creationId="{82385865-5AD2-4FAD-AED1-4E44B99E0686}"/>
          </ac:spMkLst>
        </pc:spChg>
        <pc:picChg chg="del">
          <ac:chgData name="Yoo Han Suk" userId="e4bbeefd25962c65" providerId="LiveId" clId="{5BDDE407-0E63-4ACD-892C-4BA9E9F445F2}" dt="2018-10-10T12:02:41.148" v="330" actId="478"/>
          <ac:picMkLst>
            <pc:docMk/>
            <pc:sldMk cId="3010100913" sldId="287"/>
            <ac:picMk id="2" creationId="{CBF2A2A0-66B0-46A8-8CA7-949FB17B097B}"/>
          </ac:picMkLst>
        </pc:picChg>
        <pc:picChg chg="del">
          <ac:chgData name="Yoo Han Suk" userId="e4bbeefd25962c65" providerId="LiveId" clId="{5BDDE407-0E63-4ACD-892C-4BA9E9F445F2}" dt="2018-10-10T12:02:39.379" v="329" actId="478"/>
          <ac:picMkLst>
            <pc:docMk/>
            <pc:sldMk cId="3010100913" sldId="287"/>
            <ac:picMk id="3" creationId="{C0E4B739-527E-446E-ACE9-DFFC2FE8D9F8}"/>
          </ac:picMkLst>
        </pc:picChg>
        <pc:picChg chg="add mod">
          <ac:chgData name="Yoo Han Suk" userId="e4bbeefd25962c65" providerId="LiveId" clId="{5BDDE407-0E63-4ACD-892C-4BA9E9F445F2}" dt="2018-10-10T12:24:01.340" v="1091" actId="1038"/>
          <ac:picMkLst>
            <pc:docMk/>
            <pc:sldMk cId="3010100913" sldId="287"/>
            <ac:picMk id="4" creationId="{C1104CE4-CCCF-4819-8634-31FE83B5D1F3}"/>
          </ac:picMkLst>
        </pc:picChg>
        <pc:picChg chg="add mod">
          <ac:chgData name="Yoo Han Suk" userId="e4bbeefd25962c65" providerId="LiveId" clId="{5BDDE407-0E63-4ACD-892C-4BA9E9F445F2}" dt="2018-10-10T12:24:01.340" v="1091" actId="1038"/>
          <ac:picMkLst>
            <pc:docMk/>
            <pc:sldMk cId="3010100913" sldId="287"/>
            <ac:picMk id="5" creationId="{2E35E895-F10B-4F5D-949C-C7727706D2B9}"/>
          </ac:picMkLst>
        </pc:picChg>
        <pc:picChg chg="add mod">
          <ac:chgData name="Yoo Han Suk" userId="e4bbeefd25962c65" providerId="LiveId" clId="{5BDDE407-0E63-4ACD-892C-4BA9E9F445F2}" dt="2018-10-10T12:20:39.637" v="899" actId="14100"/>
          <ac:picMkLst>
            <pc:docMk/>
            <pc:sldMk cId="3010100913" sldId="287"/>
            <ac:picMk id="6" creationId="{AB08DDBA-6883-4D24-ADEB-A96159AE84DD}"/>
          </ac:picMkLst>
        </pc:picChg>
        <pc:picChg chg="mod">
          <ac:chgData name="Yoo Han Suk" userId="e4bbeefd25962c65" providerId="LiveId" clId="{5BDDE407-0E63-4ACD-892C-4BA9E9F445F2}" dt="2018-10-10T12:25:16.160" v="1337" actId="1076"/>
          <ac:picMkLst>
            <pc:docMk/>
            <pc:sldMk cId="3010100913" sldId="287"/>
            <ac:picMk id="12" creationId="{00000000-0000-0000-0000-000000000000}"/>
          </ac:picMkLst>
        </pc:picChg>
        <pc:picChg chg="mod">
          <ac:chgData name="Yoo Han Suk" userId="e4bbeefd25962c65" providerId="LiveId" clId="{5BDDE407-0E63-4ACD-892C-4BA9E9F445F2}" dt="2018-10-10T12:25:15.497" v="1336" actId="1076"/>
          <ac:picMkLst>
            <pc:docMk/>
            <pc:sldMk cId="3010100913" sldId="287"/>
            <ac:picMk id="17" creationId="{00000000-0000-0000-0000-000000000000}"/>
          </ac:picMkLst>
        </pc:picChg>
      </pc:sldChg>
      <pc:sldChg chg="addSp delSp modSp add modNotesTx">
        <pc:chgData name="Yoo Han Suk" userId="e4bbeefd25962c65" providerId="LiveId" clId="{5BDDE407-0E63-4ACD-892C-4BA9E9F445F2}" dt="2018-10-10T15:39:59.926" v="3884" actId="20577"/>
        <pc:sldMkLst>
          <pc:docMk/>
          <pc:sldMk cId="446444472" sldId="288"/>
        </pc:sldMkLst>
        <pc:spChg chg="mod">
          <ac:chgData name="Yoo Han Suk" userId="e4bbeefd25962c65" providerId="LiveId" clId="{5BDDE407-0E63-4ACD-892C-4BA9E9F445F2}" dt="2018-10-10T15:36:40.439" v="3034" actId="20577"/>
          <ac:spMkLst>
            <pc:docMk/>
            <pc:sldMk cId="446444472" sldId="288"/>
            <ac:spMk id="2" creationId="{00000000-0000-0000-0000-000000000000}"/>
          </ac:spMkLst>
        </pc:spChg>
        <pc:spChg chg="add del mod">
          <ac:chgData name="Yoo Han Suk" userId="e4bbeefd25962c65" providerId="LiveId" clId="{5BDDE407-0E63-4ACD-892C-4BA9E9F445F2}" dt="2018-10-10T14:07:37.014" v="1384" actId="11529"/>
          <ac:spMkLst>
            <pc:docMk/>
            <pc:sldMk cId="446444472" sldId="288"/>
            <ac:spMk id="3" creationId="{7BE13628-11A2-4AC5-BDFA-6EEE8A6C0320}"/>
          </ac:spMkLst>
        </pc:spChg>
        <pc:spChg chg="add mod">
          <ac:chgData name="Yoo Han Suk" userId="e4bbeefd25962c65" providerId="LiveId" clId="{5BDDE407-0E63-4ACD-892C-4BA9E9F445F2}" dt="2018-10-10T14:15:10.915" v="1428" actId="207"/>
          <ac:spMkLst>
            <pc:docMk/>
            <pc:sldMk cId="446444472" sldId="288"/>
            <ac:spMk id="6" creationId="{3A528AAE-3263-4A9C-9E93-A878D5BF5525}"/>
          </ac:spMkLst>
        </pc:spChg>
        <pc:spChg chg="add mod">
          <ac:chgData name="Yoo Han Suk" userId="e4bbeefd25962c65" providerId="LiveId" clId="{5BDDE407-0E63-4ACD-892C-4BA9E9F445F2}" dt="2018-10-10T14:09:54.761" v="1425" actId="692"/>
          <ac:spMkLst>
            <pc:docMk/>
            <pc:sldMk cId="446444472" sldId="288"/>
            <ac:spMk id="7" creationId="{948B75E5-75CD-4BBB-8B55-F4121FE8A085}"/>
          </ac:spMkLst>
        </pc:spChg>
        <pc:spChg chg="add del mod">
          <ac:chgData name="Yoo Han Suk" userId="e4bbeefd25962c65" providerId="LiveId" clId="{5BDDE407-0E63-4ACD-892C-4BA9E9F445F2}" dt="2018-10-10T14:10:39.721" v="1427" actId="478"/>
          <ac:spMkLst>
            <pc:docMk/>
            <pc:sldMk cId="446444472" sldId="288"/>
            <ac:spMk id="9" creationId="{EE24B948-8EF4-4CBF-884D-3301DDBBA8D1}"/>
          </ac:spMkLst>
        </pc:spChg>
        <pc:spChg chg="add mod">
          <ac:chgData name="Yoo Han Suk" userId="e4bbeefd25962c65" providerId="LiveId" clId="{5BDDE407-0E63-4ACD-892C-4BA9E9F445F2}" dt="2018-10-10T15:17:34.664" v="1909" actId="113"/>
          <ac:spMkLst>
            <pc:docMk/>
            <pc:sldMk cId="446444472" sldId="288"/>
            <ac:spMk id="10" creationId="{4F38E47C-DAF0-417E-AE29-F5F92F48DE00}"/>
          </ac:spMkLst>
        </pc:spChg>
        <pc:spChg chg="del">
          <ac:chgData name="Yoo Han Suk" userId="e4bbeefd25962c65" providerId="LiveId" clId="{5BDDE407-0E63-4ACD-892C-4BA9E9F445F2}" dt="2018-10-10T14:05:32.870" v="1379" actId="478"/>
          <ac:spMkLst>
            <pc:docMk/>
            <pc:sldMk cId="446444472" sldId="288"/>
            <ac:spMk id="13" creationId="{00000000-0000-0000-0000-000000000000}"/>
          </ac:spMkLst>
        </pc:spChg>
        <pc:spChg chg="del">
          <ac:chgData name="Yoo Han Suk" userId="e4bbeefd25962c65" providerId="LiveId" clId="{5BDDE407-0E63-4ACD-892C-4BA9E9F445F2}" dt="2018-10-10T14:05:32.870" v="1379" actId="478"/>
          <ac:spMkLst>
            <pc:docMk/>
            <pc:sldMk cId="446444472" sldId="288"/>
            <ac:spMk id="33" creationId="{9C79EE8B-149F-4C3F-BCE8-6E6614D5E003}"/>
          </ac:spMkLst>
        </pc:spChg>
        <pc:spChg chg="del">
          <ac:chgData name="Yoo Han Suk" userId="e4bbeefd25962c65" providerId="LiveId" clId="{5BDDE407-0E63-4ACD-892C-4BA9E9F445F2}" dt="2018-10-10T14:05:32.870" v="1379" actId="478"/>
          <ac:spMkLst>
            <pc:docMk/>
            <pc:sldMk cId="446444472" sldId="288"/>
            <ac:spMk id="34" creationId="{E59D7684-4F87-4300-A2D7-4E09E7F88D01}"/>
          </ac:spMkLst>
        </pc:spChg>
        <pc:spChg chg="add mod">
          <ac:chgData name="Yoo Han Suk" userId="e4bbeefd25962c65" providerId="LiveId" clId="{5BDDE407-0E63-4ACD-892C-4BA9E9F445F2}" dt="2018-10-10T14:09:07.628" v="1417" actId="14100"/>
          <ac:spMkLst>
            <pc:docMk/>
            <pc:sldMk cId="446444472" sldId="288"/>
            <ac:spMk id="38" creationId="{4EAE159F-A6DF-4092-997C-571BAF509F41}"/>
          </ac:spMkLst>
        </pc:spChg>
        <pc:spChg chg="del">
          <ac:chgData name="Yoo Han Suk" userId="e4bbeefd25962c65" providerId="LiveId" clId="{5BDDE407-0E63-4ACD-892C-4BA9E9F445F2}" dt="2018-10-10T14:05:32.870" v="1379" actId="478"/>
          <ac:spMkLst>
            <pc:docMk/>
            <pc:sldMk cId="446444472" sldId="288"/>
            <ac:spMk id="42" creationId="{19B6C3A4-6378-43DC-BA68-5D60C021FBDF}"/>
          </ac:spMkLst>
        </pc:spChg>
        <pc:spChg chg="add mod">
          <ac:chgData name="Yoo Han Suk" userId="e4bbeefd25962c65" providerId="LiveId" clId="{5BDDE407-0E63-4ACD-892C-4BA9E9F445F2}" dt="2018-10-10T14:09:07.628" v="1417" actId="14100"/>
          <ac:spMkLst>
            <pc:docMk/>
            <pc:sldMk cId="446444472" sldId="288"/>
            <ac:spMk id="43" creationId="{E36B4EFD-E256-449F-BDC1-88D3840273C3}"/>
          </ac:spMkLst>
        </pc:spChg>
        <pc:spChg chg="add mod">
          <ac:chgData name="Yoo Han Suk" userId="e4bbeefd25962c65" providerId="LiveId" clId="{5BDDE407-0E63-4ACD-892C-4BA9E9F445F2}" dt="2018-10-10T14:09:07.628" v="1417" actId="14100"/>
          <ac:spMkLst>
            <pc:docMk/>
            <pc:sldMk cId="446444472" sldId="288"/>
            <ac:spMk id="44" creationId="{2B38E5FF-8865-4C4A-B055-1ABC562B9780}"/>
          </ac:spMkLst>
        </pc:spChg>
        <pc:spChg chg="del">
          <ac:chgData name="Yoo Han Suk" userId="e4bbeefd25962c65" providerId="LiveId" clId="{5BDDE407-0E63-4ACD-892C-4BA9E9F445F2}" dt="2018-10-10T14:05:32.870" v="1379" actId="478"/>
          <ac:spMkLst>
            <pc:docMk/>
            <pc:sldMk cId="446444472" sldId="288"/>
            <ac:spMk id="45" creationId="{70D8184F-28B8-48CC-9EE2-5D9C1A426680}"/>
          </ac:spMkLst>
        </pc:spChg>
        <pc:spChg chg="add mod">
          <ac:chgData name="Yoo Han Suk" userId="e4bbeefd25962c65" providerId="LiveId" clId="{5BDDE407-0E63-4ACD-892C-4BA9E9F445F2}" dt="2018-10-10T14:09:10.230" v="1419" actId="1076"/>
          <ac:spMkLst>
            <pc:docMk/>
            <pc:sldMk cId="446444472" sldId="288"/>
            <ac:spMk id="46" creationId="{2CACD4DB-5F4B-4C9C-B90F-3126CD10F0D6}"/>
          </ac:spMkLst>
        </pc:spChg>
        <pc:spChg chg="add mod">
          <ac:chgData name="Yoo Han Suk" userId="e4bbeefd25962c65" providerId="LiveId" clId="{5BDDE407-0E63-4ACD-892C-4BA9E9F445F2}" dt="2018-10-10T15:16:46.847" v="1801" actId="14100"/>
          <ac:spMkLst>
            <pc:docMk/>
            <pc:sldMk cId="446444472" sldId="288"/>
            <ac:spMk id="47" creationId="{A570502A-5926-4F99-AC87-9C0DF07C6B48}"/>
          </ac:spMkLst>
        </pc:spChg>
        <pc:spChg chg="add mod">
          <ac:chgData name="Yoo Han Suk" userId="e4bbeefd25962c65" providerId="LiveId" clId="{5BDDE407-0E63-4ACD-892C-4BA9E9F445F2}" dt="2018-10-10T15:25:05.439" v="2281" actId="14100"/>
          <ac:spMkLst>
            <pc:docMk/>
            <pc:sldMk cId="446444472" sldId="288"/>
            <ac:spMk id="48" creationId="{FA1D09C2-1372-4E35-9D3B-0442E138C17F}"/>
          </ac:spMkLst>
        </pc:spChg>
        <pc:spChg chg="add del mod">
          <ac:chgData name="Yoo Han Suk" userId="e4bbeefd25962c65" providerId="LiveId" clId="{5BDDE407-0E63-4ACD-892C-4BA9E9F445F2}" dt="2018-10-10T15:25:00.612" v="2280" actId="14100"/>
          <ac:spMkLst>
            <pc:docMk/>
            <pc:sldMk cId="446444472" sldId="288"/>
            <ac:spMk id="49" creationId="{D85D8597-139B-4877-8C93-F45316059CB4}"/>
          </ac:spMkLst>
        </pc:spChg>
        <pc:grpChg chg="del">
          <ac:chgData name="Yoo Han Suk" userId="e4bbeefd25962c65" providerId="LiveId" clId="{5BDDE407-0E63-4ACD-892C-4BA9E9F445F2}" dt="2018-10-10T14:05:32.870" v="1379" actId="478"/>
          <ac:grpSpMkLst>
            <pc:docMk/>
            <pc:sldMk cId="446444472" sldId="288"/>
            <ac:grpSpMk id="4" creationId="{3C177D12-1682-4ABC-9426-1FAAF527E938}"/>
          </ac:grpSpMkLst>
        </pc:grpChg>
        <pc:grpChg chg="del">
          <ac:chgData name="Yoo Han Suk" userId="e4bbeefd25962c65" providerId="LiveId" clId="{5BDDE407-0E63-4ACD-892C-4BA9E9F445F2}" dt="2018-10-10T14:05:32.870" v="1379" actId="478"/>
          <ac:grpSpMkLst>
            <pc:docMk/>
            <pc:sldMk cId="446444472" sldId="288"/>
            <ac:grpSpMk id="5" creationId="{122969F1-4CAE-4768-B367-FE6C1B2FD81C}"/>
          </ac:grpSpMkLst>
        </pc:grpChg>
        <pc:grpChg chg="del">
          <ac:chgData name="Yoo Han Suk" userId="e4bbeefd25962c65" providerId="LiveId" clId="{5BDDE407-0E63-4ACD-892C-4BA9E9F445F2}" dt="2018-10-10T14:05:32.870" v="1379" actId="478"/>
          <ac:grpSpMkLst>
            <pc:docMk/>
            <pc:sldMk cId="446444472" sldId="288"/>
            <ac:grpSpMk id="22" creationId="{DD6B85EF-5B35-4D05-BAB1-4EE4BBC4E0CE}"/>
          </ac:grpSpMkLst>
        </pc:grpChg>
        <pc:grpChg chg="del">
          <ac:chgData name="Yoo Han Suk" userId="e4bbeefd25962c65" providerId="LiveId" clId="{5BDDE407-0E63-4ACD-892C-4BA9E9F445F2}" dt="2018-10-10T14:05:32.870" v="1379" actId="478"/>
          <ac:grpSpMkLst>
            <pc:docMk/>
            <pc:sldMk cId="446444472" sldId="288"/>
            <ac:grpSpMk id="27" creationId="{9F6D8B1A-E713-42E9-97CC-BAA6FD2DDB67}"/>
          </ac:grpSpMkLst>
        </pc:grpChg>
        <pc:grpChg chg="del">
          <ac:chgData name="Yoo Han Suk" userId="e4bbeefd25962c65" providerId="LiveId" clId="{5BDDE407-0E63-4ACD-892C-4BA9E9F445F2}" dt="2018-10-10T14:05:32.870" v="1379" actId="478"/>
          <ac:grpSpMkLst>
            <pc:docMk/>
            <pc:sldMk cId="446444472" sldId="288"/>
            <ac:grpSpMk id="35" creationId="{8FAFC8C9-9AE3-4660-9CCD-1E5DA42D1B4D}"/>
          </ac:grpSpMkLst>
        </pc:grpChg>
        <pc:picChg chg="add mod">
          <ac:chgData name="Yoo Han Suk" userId="e4bbeefd25962c65" providerId="LiveId" clId="{5BDDE407-0E63-4ACD-892C-4BA9E9F445F2}" dt="2018-10-10T15:16:16.935" v="1795" actId="14100"/>
          <ac:picMkLst>
            <pc:docMk/>
            <pc:sldMk cId="446444472" sldId="288"/>
            <ac:picMk id="11" creationId="{CB583D08-AE21-427B-A26E-A6B7BD4065E6}"/>
          </ac:picMkLst>
        </pc:picChg>
        <pc:cxnChg chg="del">
          <ac:chgData name="Yoo Han Suk" userId="e4bbeefd25962c65" providerId="LiveId" clId="{5BDDE407-0E63-4ACD-892C-4BA9E9F445F2}" dt="2018-10-10T14:05:32.870" v="1379" actId="478"/>
          <ac:cxnSpMkLst>
            <pc:docMk/>
            <pc:sldMk cId="446444472" sldId="288"/>
            <ac:cxnSpMk id="32" creationId="{800389C1-EC82-467E-BCB3-8E42EBD97C2B}"/>
          </ac:cxnSpMkLst>
        </pc:cxnChg>
        <pc:cxnChg chg="del">
          <ac:chgData name="Yoo Han Suk" userId="e4bbeefd25962c65" providerId="LiveId" clId="{5BDDE407-0E63-4ACD-892C-4BA9E9F445F2}" dt="2018-10-10T14:05:32.870" v="1379" actId="478"/>
          <ac:cxnSpMkLst>
            <pc:docMk/>
            <pc:sldMk cId="446444472" sldId="288"/>
            <ac:cxnSpMk id="36" creationId="{00000000-0000-0000-0000-000000000000}"/>
          </ac:cxnSpMkLst>
        </pc:cxnChg>
        <pc:cxnChg chg="del">
          <ac:chgData name="Yoo Han Suk" userId="e4bbeefd25962c65" providerId="LiveId" clId="{5BDDE407-0E63-4ACD-892C-4BA9E9F445F2}" dt="2018-10-10T14:05:32.870" v="1379" actId="478"/>
          <ac:cxnSpMkLst>
            <pc:docMk/>
            <pc:sldMk cId="446444472" sldId="288"/>
            <ac:cxnSpMk id="37" creationId="{00000000-0000-0000-0000-000000000000}"/>
          </ac:cxnSpMkLst>
        </pc:cxnChg>
        <pc:cxnChg chg="del mod">
          <ac:chgData name="Yoo Han Suk" userId="e4bbeefd25962c65" providerId="LiveId" clId="{5BDDE407-0E63-4ACD-892C-4BA9E9F445F2}" dt="2018-10-10T14:05:32.870" v="1379" actId="478"/>
          <ac:cxnSpMkLst>
            <pc:docMk/>
            <pc:sldMk cId="446444472" sldId="288"/>
            <ac:cxnSpMk id="41" creationId="{7E1511A5-9392-490B-A089-4C3DA2E1A6D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팀</a:t>
            </a:r>
            <a:r>
              <a:rPr lang="en-US" altLang="ko-KR" dirty="0"/>
              <a:t>VICER</a:t>
            </a:r>
            <a:r>
              <a:rPr lang="ko-KR" altLang="en-US" dirty="0"/>
              <a:t>에서 어플리케이션 부분을 맡은 </a:t>
            </a:r>
            <a:r>
              <a:rPr lang="ko-KR" altLang="en-US" dirty="0" err="1"/>
              <a:t>유한석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9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이런 순서대로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0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맡은 파트의 적용부분을 말씀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어플리케이션은 컨트롤러로부터 블루투스 통신을 통해 제어정보를 받습니다</a:t>
            </a:r>
            <a:r>
              <a:rPr lang="en-US" altLang="ko-KR" dirty="0"/>
              <a:t>. </a:t>
            </a:r>
            <a:r>
              <a:rPr lang="ko-KR" altLang="en-US" dirty="0"/>
              <a:t>어플리케이션에서는 전달받은 제어 정보를 </a:t>
            </a:r>
            <a:r>
              <a:rPr lang="en-US" altLang="ko-KR" dirty="0"/>
              <a:t>TCP/IP</a:t>
            </a:r>
            <a:r>
              <a:rPr lang="ko-KR" altLang="en-US" dirty="0"/>
              <a:t> 소켓 통신을 통하여 </a:t>
            </a:r>
            <a:r>
              <a:rPr lang="en-US" altLang="ko-KR" dirty="0"/>
              <a:t>RC Car </a:t>
            </a:r>
            <a:r>
              <a:rPr lang="en-US" altLang="ko-KR" dirty="0" err="1"/>
              <a:t>Controll</a:t>
            </a:r>
            <a:r>
              <a:rPr lang="en-US" altLang="ko-KR" dirty="0"/>
              <a:t> </a:t>
            </a:r>
            <a:r>
              <a:rPr lang="ko-KR" altLang="en-US" dirty="0"/>
              <a:t>서버로 전송합니다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</a:t>
            </a:r>
            <a:r>
              <a:rPr lang="en-US" altLang="ko-KR" dirty="0"/>
              <a:t>Streaming </a:t>
            </a:r>
            <a:r>
              <a:rPr lang="ko-KR" altLang="en-US" dirty="0"/>
              <a:t>서버로부터 받은 영상 정보를 </a:t>
            </a:r>
            <a:r>
              <a:rPr lang="en-US" altLang="ko-KR" dirty="0"/>
              <a:t>Gear VR</a:t>
            </a:r>
            <a:r>
              <a:rPr lang="ko-KR" altLang="en-US" dirty="0"/>
              <a:t>로 송출하여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5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보통의 </a:t>
            </a:r>
            <a:r>
              <a:rPr lang="en-US" altLang="ko-KR" dirty="0"/>
              <a:t>Unity</a:t>
            </a:r>
            <a:r>
              <a:rPr lang="ko-KR" altLang="en-US" dirty="0"/>
              <a:t>로 프로젝트를 생성하게 되면 각 장면들을 </a:t>
            </a:r>
            <a:r>
              <a:rPr lang="en-US" altLang="ko-KR" dirty="0"/>
              <a:t>Scene</a:t>
            </a:r>
            <a:r>
              <a:rPr lang="ko-KR" altLang="en-US" dirty="0"/>
              <a:t>이라는 장면들로 구성하게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본 어플리케이션에서는 </a:t>
            </a:r>
            <a:r>
              <a:rPr lang="en-US" altLang="ko-KR" dirty="0"/>
              <a:t>2d, 3d </a:t>
            </a:r>
            <a:r>
              <a:rPr lang="ko-KR" altLang="en-US" dirty="0" err="1"/>
              <a:t>스프라이트</a:t>
            </a:r>
            <a:r>
              <a:rPr lang="ko-KR" altLang="en-US" dirty="0"/>
              <a:t> 객체가 없이 순수하게 </a:t>
            </a:r>
            <a:r>
              <a:rPr lang="en-US" altLang="ko-KR" dirty="0"/>
              <a:t>UI </a:t>
            </a:r>
            <a:r>
              <a:rPr lang="ko-KR" altLang="en-US" dirty="0"/>
              <a:t>컴포넌트만 사용하므로 하나의 </a:t>
            </a:r>
            <a:r>
              <a:rPr lang="en-US" altLang="ko-KR" dirty="0"/>
              <a:t>Scene</a:t>
            </a:r>
            <a:r>
              <a:rPr lang="ko-KR" altLang="en-US" dirty="0"/>
              <a:t>에서 여러 개의 </a:t>
            </a:r>
            <a:r>
              <a:rPr lang="en-US" altLang="ko-KR" dirty="0"/>
              <a:t>Canvas</a:t>
            </a:r>
            <a:r>
              <a:rPr lang="ko-KR" altLang="en-US" dirty="0"/>
              <a:t>로 구분 지었습니다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사용자가 </a:t>
            </a:r>
            <a:r>
              <a:rPr lang="en-US" altLang="ko-KR" dirty="0"/>
              <a:t>VR</a:t>
            </a:r>
            <a:r>
              <a:rPr lang="ko-KR" altLang="en-US" dirty="0"/>
              <a:t>화면으로 전환할 경우 다른</a:t>
            </a:r>
            <a:r>
              <a:rPr lang="en-US" altLang="ko-KR" dirty="0"/>
              <a:t>Scene</a:t>
            </a:r>
            <a:r>
              <a:rPr lang="ko-KR" altLang="en-US" dirty="0"/>
              <a:t>으로 구분 지어 </a:t>
            </a:r>
            <a:r>
              <a:rPr lang="en-US" altLang="ko-KR" dirty="0"/>
              <a:t>Gear VR</a:t>
            </a:r>
            <a:r>
              <a:rPr lang="ko-KR" altLang="en-US" dirty="0"/>
              <a:t>로 화면을 넘기게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99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유니티를 안드로이드에 빌드하게 되면 안드로이드 </a:t>
            </a:r>
            <a:r>
              <a:rPr lang="en-US" altLang="ko-KR" dirty="0" err="1"/>
              <a:t>sdk</a:t>
            </a:r>
            <a:r>
              <a:rPr lang="ko-KR" altLang="en-US" dirty="0"/>
              <a:t>를 사용하여 빌드하게 됩니다</a:t>
            </a:r>
            <a:endParaRPr lang="en-US" altLang="ko-KR" dirty="0"/>
          </a:p>
          <a:p>
            <a:r>
              <a:rPr lang="ko-KR" altLang="en-US" dirty="0"/>
              <a:t>이때 유니티에서 제공하지 않는 기능들을 사용하려면 </a:t>
            </a:r>
            <a:r>
              <a:rPr lang="en-US" altLang="ko-KR" dirty="0" err="1"/>
              <a:t>sdk</a:t>
            </a:r>
            <a:r>
              <a:rPr lang="ko-KR" altLang="en-US" dirty="0"/>
              <a:t>를 통해 생성한 플러그인으로 구현하여야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 </a:t>
            </a:r>
            <a:r>
              <a:rPr lang="en-US" altLang="ko-KR" dirty="0"/>
              <a:t>UI </a:t>
            </a:r>
            <a:r>
              <a:rPr lang="ko-KR" altLang="en-US" dirty="0"/>
              <a:t>화면과 </a:t>
            </a:r>
            <a:r>
              <a:rPr lang="en-US" altLang="ko-KR" dirty="0"/>
              <a:t>XR</a:t>
            </a:r>
            <a:r>
              <a:rPr lang="ko-KR" altLang="en-US" dirty="0"/>
              <a:t>화면의 전환</a:t>
            </a:r>
            <a:r>
              <a:rPr lang="en-US" altLang="ko-KR" dirty="0"/>
              <a:t>, </a:t>
            </a:r>
            <a:r>
              <a:rPr lang="ko-KR" altLang="en-US" dirty="0"/>
              <a:t>블루투스 기능처럼 유니티에서 제공하지 않는 기능을 플러그인으로 안드로이드 자바상에서 구현한 뒤</a:t>
            </a:r>
            <a:endParaRPr lang="en-US" altLang="ko-KR" dirty="0"/>
          </a:p>
          <a:p>
            <a:r>
              <a:rPr lang="ko-KR" altLang="en-US" dirty="0"/>
              <a:t>유니티 상에서 사용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2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블루투스 통신으로 받아온 제어 정보를 </a:t>
            </a:r>
            <a:r>
              <a:rPr lang="en-US" altLang="ko-KR" dirty="0" err="1"/>
              <a:t>Rc</a:t>
            </a:r>
            <a:r>
              <a:rPr lang="en-US" altLang="ko-KR" dirty="0"/>
              <a:t> Car </a:t>
            </a:r>
            <a:r>
              <a:rPr lang="ko-KR" altLang="en-US" dirty="0"/>
              <a:t>컨트롤 서버로 보내주는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블루투스를 구현하는 스크립트 중 안드로이드 상에서 넘겨주는 정보를 받는 블루투스 모델에서 소켓을 열어 </a:t>
            </a:r>
            <a:endParaRPr lang="en-US" altLang="ko-KR" dirty="0"/>
          </a:p>
          <a:p>
            <a:r>
              <a:rPr lang="ko-KR" altLang="en-US" dirty="0"/>
              <a:t>블루투스 값이 들어올 때 마다 서버로 전송하게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35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HTTP </a:t>
            </a:r>
            <a:r>
              <a:rPr lang="ko-KR" altLang="en-US" dirty="0"/>
              <a:t>통신입니다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보이는 코드는 로그인하는 부분의 통신을 구현한 것인데</a:t>
            </a:r>
            <a:r>
              <a:rPr lang="en-US" altLang="ko-KR" dirty="0"/>
              <a:t>, WWW </a:t>
            </a:r>
            <a:r>
              <a:rPr lang="ko-KR" altLang="en-US" dirty="0"/>
              <a:t>라이브러리를 통해 </a:t>
            </a:r>
            <a:r>
              <a:rPr lang="en-US" altLang="ko-KR" dirty="0"/>
              <a:t>POST </a:t>
            </a:r>
            <a:r>
              <a:rPr lang="ko-KR" altLang="en-US" dirty="0"/>
              <a:t>방식의 통신을 구현 하였습니다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6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br>
              <a:rPr lang="en-US" altLang="ko-KR" sz="4800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4800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핵심 기술 확보 및 발표 </a:t>
            </a: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7632848" cy="65180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한국외국어대학교 정보통신공학과        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201402097         </a:t>
            </a:r>
            <a:r>
              <a:rPr lang="ko-KR" altLang="en-US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유한석                                                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	   2018.10.11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</a:t>
            </a:r>
            <a:r>
              <a:rPr kumimoji="0" lang="ko-KR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팀 </a:t>
            </a: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VICER – Application to Unity</a:t>
            </a: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7"/>
            <a:ext cx="3816424" cy="133687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목차</a:t>
            </a: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5796136" y="1669531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 Unity</a:t>
            </a:r>
            <a:r>
              <a:rPr lang="ko-KR" altLang="en-US" sz="16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란</a:t>
            </a:r>
            <a:r>
              <a:rPr lang="en-US" altLang="ko-KR" sz="16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5868144" y="1597523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부제목 2"/>
          <p:cNvSpPr txBox="1">
            <a:spLocks/>
          </p:cNvSpPr>
          <p:nvPr/>
        </p:nvSpPr>
        <p:spPr>
          <a:xfrm>
            <a:off x="5796136" y="2729286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6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핵심 기술</a:t>
            </a:r>
            <a:endParaRPr lang="en-US" altLang="ko-KR" sz="1600" b="1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868144" y="2657278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부제목 2"/>
          <p:cNvSpPr txBox="1">
            <a:spLocks/>
          </p:cNvSpPr>
          <p:nvPr/>
        </p:nvSpPr>
        <p:spPr>
          <a:xfrm>
            <a:off x="5796136" y="609776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6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프로젝트에서 맡은 분야 소개 </a:t>
            </a:r>
            <a:endParaRPr lang="en-US" altLang="ko-KR" sz="1600" b="1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868144" y="537768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제목 2"/>
          <p:cNvSpPr txBox="1">
            <a:spLocks/>
          </p:cNvSpPr>
          <p:nvPr/>
        </p:nvSpPr>
        <p:spPr>
          <a:xfrm>
            <a:off x="5796136" y="3789040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4. Q &amp; A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5868144" y="3717032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8558" y="47667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기술의 적용 파트 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85667" y="2545221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2969F1-4CAE-4768-B367-FE6C1B2FD81C}"/>
              </a:ext>
            </a:extLst>
          </p:cNvPr>
          <p:cNvGrpSpPr/>
          <p:nvPr/>
        </p:nvGrpSpPr>
        <p:grpSpPr>
          <a:xfrm>
            <a:off x="467544" y="2953548"/>
            <a:ext cx="2150865" cy="907500"/>
            <a:chOff x="1835696" y="3429000"/>
            <a:chExt cx="2592288" cy="360040"/>
          </a:xfrm>
        </p:grpSpPr>
        <p:sp>
          <p:nvSpPr>
            <p:cNvPr id="23" name="직사각형 22"/>
            <p:cNvSpPr/>
            <p:nvPr/>
          </p:nvSpPr>
          <p:spPr>
            <a:xfrm>
              <a:off x="1835696" y="3429000"/>
              <a:ext cx="2557661" cy="36004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부제목 2"/>
            <p:cNvSpPr txBox="1">
              <a:spLocks/>
            </p:cNvSpPr>
            <p:nvPr/>
          </p:nvSpPr>
          <p:spPr>
            <a:xfrm>
              <a:off x="1907704" y="3429000"/>
              <a:ext cx="2520280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Controller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177D12-1682-4ABC-9426-1FAAF527E938}"/>
              </a:ext>
            </a:extLst>
          </p:cNvPr>
          <p:cNvGrpSpPr/>
          <p:nvPr/>
        </p:nvGrpSpPr>
        <p:grpSpPr>
          <a:xfrm>
            <a:off x="3306212" y="2933421"/>
            <a:ext cx="2314120" cy="907500"/>
            <a:chOff x="395536" y="2701418"/>
            <a:chExt cx="2314120" cy="367542"/>
          </a:xfrm>
        </p:grpSpPr>
        <p:sp>
          <p:nvSpPr>
            <p:cNvPr id="25" name="직사각형 24"/>
            <p:cNvSpPr/>
            <p:nvPr/>
          </p:nvSpPr>
          <p:spPr>
            <a:xfrm>
              <a:off x="395536" y="2708920"/>
              <a:ext cx="2304256" cy="36004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부제목 2"/>
            <p:cNvSpPr txBox="1">
              <a:spLocks/>
            </p:cNvSpPr>
            <p:nvPr/>
          </p:nvSpPr>
          <p:spPr>
            <a:xfrm>
              <a:off x="442781" y="2701418"/>
              <a:ext cx="2266875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Application</a:t>
              </a:r>
            </a:p>
          </p:txBody>
        </p:sp>
      </p:grpSp>
      <p:cxnSp>
        <p:nvCxnSpPr>
          <p:cNvPr id="36" name="직선 연결선 35"/>
          <p:cNvCxnSpPr>
            <a:cxnSpLocks/>
          </p:cNvCxnSpPr>
          <p:nvPr/>
        </p:nvCxnSpPr>
        <p:spPr>
          <a:xfrm flipH="1">
            <a:off x="5641607" y="3396432"/>
            <a:ext cx="88157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cxnSpLocks/>
            <a:stCxn id="25" idx="1"/>
            <a:endCxn id="24" idx="3"/>
          </p:cNvCxnSpPr>
          <p:nvPr/>
        </p:nvCxnSpPr>
        <p:spPr>
          <a:xfrm flipH="1">
            <a:off x="2618409" y="3396433"/>
            <a:ext cx="687803" cy="108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D6B85EF-5B35-4D05-BAB1-4EE4BBC4E0CE}"/>
              </a:ext>
            </a:extLst>
          </p:cNvPr>
          <p:cNvGrpSpPr/>
          <p:nvPr/>
        </p:nvGrpSpPr>
        <p:grpSpPr>
          <a:xfrm>
            <a:off x="6547618" y="2942683"/>
            <a:ext cx="2091119" cy="888977"/>
            <a:chOff x="1835696" y="3429000"/>
            <a:chExt cx="2592288" cy="36004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D0428C5-33D4-414E-A7B5-D0F3F2050C6B}"/>
                </a:ext>
              </a:extLst>
            </p:cNvPr>
            <p:cNvSpPr/>
            <p:nvPr/>
          </p:nvSpPr>
          <p:spPr>
            <a:xfrm>
              <a:off x="1835696" y="3429000"/>
              <a:ext cx="2557661" cy="36004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부제목 2">
              <a:extLst>
                <a:ext uri="{FF2B5EF4-FFF2-40B4-BE49-F238E27FC236}">
                  <a16:creationId xmlns:a16="http://schemas.microsoft.com/office/drawing/2014/main" id="{0DF4F3E2-0EC0-4EBE-9339-4DED810E684E}"/>
                </a:ext>
              </a:extLst>
            </p:cNvPr>
            <p:cNvSpPr txBox="1">
              <a:spLocks/>
            </p:cNvSpPr>
            <p:nvPr/>
          </p:nvSpPr>
          <p:spPr>
            <a:xfrm>
              <a:off x="1907704" y="3429000"/>
              <a:ext cx="2520280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Streaming</a:t>
              </a:r>
              <a:r>
                <a:rPr lang="ko-KR" altLang="en-US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Server</a:t>
              </a:r>
            </a:p>
          </p:txBody>
        </p:sp>
      </p:grpSp>
      <p:sp>
        <p:nvSpPr>
          <p:cNvPr id="33" name="부제목 2">
            <a:extLst>
              <a:ext uri="{FF2B5EF4-FFF2-40B4-BE49-F238E27FC236}">
                <a16:creationId xmlns:a16="http://schemas.microsoft.com/office/drawing/2014/main" id="{9C79EE8B-149F-4C3F-BCE8-6E6614D5E003}"/>
              </a:ext>
            </a:extLst>
          </p:cNvPr>
          <p:cNvSpPr txBox="1">
            <a:spLocks/>
          </p:cNvSpPr>
          <p:nvPr/>
        </p:nvSpPr>
        <p:spPr>
          <a:xfrm>
            <a:off x="2194187" y="3509621"/>
            <a:ext cx="1538804" cy="35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1050" b="1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Bluetooth</a:t>
            </a:r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E59D7684-4F87-4300-A2D7-4E09E7F88D01}"/>
              </a:ext>
            </a:extLst>
          </p:cNvPr>
          <p:cNvSpPr txBox="1">
            <a:spLocks/>
          </p:cNvSpPr>
          <p:nvPr/>
        </p:nvSpPr>
        <p:spPr>
          <a:xfrm>
            <a:off x="5314573" y="2844364"/>
            <a:ext cx="1538804" cy="35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1050" b="1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TCP/IP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FAFC8C9-9AE3-4660-9CCD-1E5DA42D1B4D}"/>
              </a:ext>
            </a:extLst>
          </p:cNvPr>
          <p:cNvGrpSpPr/>
          <p:nvPr/>
        </p:nvGrpSpPr>
        <p:grpSpPr>
          <a:xfrm>
            <a:off x="3309172" y="4825756"/>
            <a:ext cx="2314120" cy="907500"/>
            <a:chOff x="395536" y="2701418"/>
            <a:chExt cx="2314120" cy="36754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77CC0E-0872-4C8D-856E-09D10C5DBA2D}"/>
                </a:ext>
              </a:extLst>
            </p:cNvPr>
            <p:cNvSpPr/>
            <p:nvPr/>
          </p:nvSpPr>
          <p:spPr>
            <a:xfrm>
              <a:off x="395536" y="2708920"/>
              <a:ext cx="2304256" cy="36004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부제목 2">
              <a:extLst>
                <a:ext uri="{FF2B5EF4-FFF2-40B4-BE49-F238E27FC236}">
                  <a16:creationId xmlns:a16="http://schemas.microsoft.com/office/drawing/2014/main" id="{8090848A-04C6-4C97-9DBD-66F659ECC7A0}"/>
                </a:ext>
              </a:extLst>
            </p:cNvPr>
            <p:cNvSpPr txBox="1">
              <a:spLocks/>
            </p:cNvSpPr>
            <p:nvPr/>
          </p:nvSpPr>
          <p:spPr>
            <a:xfrm>
              <a:off x="442781" y="2701418"/>
              <a:ext cx="2266875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Gear VR</a:t>
              </a: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E1511A5-9392-490B-A089-4C3DA2E1A6D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4461300" y="3849266"/>
            <a:ext cx="4932" cy="99501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부제목 2">
            <a:extLst>
              <a:ext uri="{FF2B5EF4-FFF2-40B4-BE49-F238E27FC236}">
                <a16:creationId xmlns:a16="http://schemas.microsoft.com/office/drawing/2014/main" id="{70D8184F-28B8-48CC-9EE2-5D9C1A426680}"/>
              </a:ext>
            </a:extLst>
          </p:cNvPr>
          <p:cNvSpPr txBox="1">
            <a:spLocks/>
          </p:cNvSpPr>
          <p:nvPr/>
        </p:nvSpPr>
        <p:spPr>
          <a:xfrm>
            <a:off x="3687210" y="2556332"/>
            <a:ext cx="1538804" cy="35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1050" b="1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Client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F6D8B1A-E713-42E9-97CC-BAA6FD2DDB67}"/>
              </a:ext>
            </a:extLst>
          </p:cNvPr>
          <p:cNvGrpSpPr/>
          <p:nvPr/>
        </p:nvGrpSpPr>
        <p:grpSpPr>
          <a:xfrm>
            <a:off x="6550823" y="4205570"/>
            <a:ext cx="2091119" cy="888977"/>
            <a:chOff x="1835696" y="3429000"/>
            <a:chExt cx="2592288" cy="36004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DB3D0F0-DB31-4160-9CD6-69332F638147}"/>
                </a:ext>
              </a:extLst>
            </p:cNvPr>
            <p:cNvSpPr/>
            <p:nvPr/>
          </p:nvSpPr>
          <p:spPr>
            <a:xfrm>
              <a:off x="1835696" y="3429000"/>
              <a:ext cx="2557661" cy="36004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부제목 2">
              <a:extLst>
                <a:ext uri="{FF2B5EF4-FFF2-40B4-BE49-F238E27FC236}">
                  <a16:creationId xmlns:a16="http://schemas.microsoft.com/office/drawing/2014/main" id="{6985C37F-49D9-46FA-80BA-EA65C9BAA6B3}"/>
                </a:ext>
              </a:extLst>
            </p:cNvPr>
            <p:cNvSpPr txBox="1">
              <a:spLocks/>
            </p:cNvSpPr>
            <p:nvPr/>
          </p:nvSpPr>
          <p:spPr>
            <a:xfrm>
              <a:off x="1907704" y="3429000"/>
              <a:ext cx="2520280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b="1" spc="-2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RC </a:t>
              </a: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Car Server</a:t>
              </a: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00389C1-EC82-467E-BCB3-8E42EBD97C2B}"/>
              </a:ext>
            </a:extLst>
          </p:cNvPr>
          <p:cNvCxnSpPr>
            <a:cxnSpLocks/>
          </p:cNvCxnSpPr>
          <p:nvPr/>
        </p:nvCxnSpPr>
        <p:spPr>
          <a:xfrm>
            <a:off x="5610468" y="3682241"/>
            <a:ext cx="880740" cy="52333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부제목 2">
            <a:extLst>
              <a:ext uri="{FF2B5EF4-FFF2-40B4-BE49-F238E27FC236}">
                <a16:creationId xmlns:a16="http://schemas.microsoft.com/office/drawing/2014/main" id="{19B6C3A4-6378-43DC-BA68-5D60C021FBDF}"/>
              </a:ext>
            </a:extLst>
          </p:cNvPr>
          <p:cNvSpPr txBox="1">
            <a:spLocks/>
          </p:cNvSpPr>
          <p:nvPr/>
        </p:nvSpPr>
        <p:spPr>
          <a:xfrm>
            <a:off x="5245215" y="3941754"/>
            <a:ext cx="1538804" cy="35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1050" b="1" u="sng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TCP/IP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8558" y="47667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Application </a:t>
            </a:r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화면 구성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AE159F-A6DF-4092-997C-571BAF509F41}"/>
              </a:ext>
            </a:extLst>
          </p:cNvPr>
          <p:cNvSpPr/>
          <p:nvPr/>
        </p:nvSpPr>
        <p:spPr>
          <a:xfrm>
            <a:off x="395536" y="1988840"/>
            <a:ext cx="3215208" cy="20630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36B4EFD-E256-449F-BDC1-88D3840273C3}"/>
              </a:ext>
            </a:extLst>
          </p:cNvPr>
          <p:cNvSpPr/>
          <p:nvPr/>
        </p:nvSpPr>
        <p:spPr>
          <a:xfrm>
            <a:off x="547936" y="2141240"/>
            <a:ext cx="3215208" cy="2063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B38E5FF-8865-4C4A-B055-1ABC562B9780}"/>
              </a:ext>
            </a:extLst>
          </p:cNvPr>
          <p:cNvSpPr/>
          <p:nvPr/>
        </p:nvSpPr>
        <p:spPr>
          <a:xfrm>
            <a:off x="700336" y="2293640"/>
            <a:ext cx="3215208" cy="2063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CACD4DB-5F4B-4C9C-B90F-3126CD10F0D6}"/>
              </a:ext>
            </a:extLst>
          </p:cNvPr>
          <p:cNvSpPr/>
          <p:nvPr/>
        </p:nvSpPr>
        <p:spPr>
          <a:xfrm>
            <a:off x="852736" y="2446040"/>
            <a:ext cx="3215208" cy="2063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28AAE-3263-4A9C-9E93-A878D5BF5525}"/>
              </a:ext>
            </a:extLst>
          </p:cNvPr>
          <p:cNvSpPr txBox="1"/>
          <p:nvPr/>
        </p:nvSpPr>
        <p:spPr>
          <a:xfrm>
            <a:off x="1696234" y="3185192"/>
            <a:ext cx="152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/>
                </a:solidFill>
              </a:rPr>
              <a:t>Canvas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948B75E5-75CD-4BBB-8B55-F4121FE8A085}"/>
              </a:ext>
            </a:extLst>
          </p:cNvPr>
          <p:cNvSpPr/>
          <p:nvPr/>
        </p:nvSpPr>
        <p:spPr>
          <a:xfrm>
            <a:off x="4366275" y="3224690"/>
            <a:ext cx="411450" cy="408620"/>
          </a:xfrm>
          <a:prstGeom prst="mathPlus">
            <a:avLst/>
          </a:prstGeom>
          <a:noFill/>
          <a:ln>
            <a:solidFill>
              <a:srgbClr val="72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70502A-5926-4F99-AC87-9C0DF07C6B48}"/>
              </a:ext>
            </a:extLst>
          </p:cNvPr>
          <p:cNvSpPr/>
          <p:nvPr/>
        </p:nvSpPr>
        <p:spPr>
          <a:xfrm>
            <a:off x="395536" y="4975638"/>
            <a:ext cx="3901628" cy="107721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8E47C-DAF0-417E-AE29-F5F92F48DE00}"/>
              </a:ext>
            </a:extLst>
          </p:cNvPr>
          <p:cNvSpPr txBox="1"/>
          <p:nvPr/>
        </p:nvSpPr>
        <p:spPr>
          <a:xfrm>
            <a:off x="395536" y="4975637"/>
            <a:ext cx="3901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UI</a:t>
            </a:r>
            <a:r>
              <a:rPr lang="ko-KR" altLang="en-US" sz="1600" b="1" dirty="0"/>
              <a:t>적인 부분에서 </a:t>
            </a:r>
            <a:r>
              <a:rPr lang="en-US" altLang="ko-KR" sz="1600" b="1" dirty="0"/>
              <a:t>2D, 3D sprite</a:t>
            </a:r>
            <a:r>
              <a:rPr lang="ko-KR" altLang="en-US" sz="1600" b="1" dirty="0"/>
              <a:t>가 존재하지 않기 때문에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화면간 전환과 메모리의 효율성을 위해 한 개의 </a:t>
            </a:r>
            <a:r>
              <a:rPr lang="en-US" altLang="ko-KR" sz="1600" b="1" dirty="0"/>
              <a:t>Scene</a:t>
            </a:r>
            <a:r>
              <a:rPr lang="ko-KR" altLang="en-US" sz="1600" b="1" dirty="0"/>
              <a:t>에 여러 개의 </a:t>
            </a:r>
            <a:r>
              <a:rPr lang="en-US" altLang="ko-KR" sz="1600" b="1" dirty="0"/>
              <a:t>Canvas</a:t>
            </a:r>
            <a:r>
              <a:rPr lang="ko-KR" altLang="en-US" sz="1600" b="1" dirty="0"/>
              <a:t>를 생성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583D08-AE21-427B-A26E-A6B7BD406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258067"/>
            <a:ext cx="3525141" cy="2098654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1D09C2-1372-4E35-9D3B-0442E138C17F}"/>
              </a:ext>
            </a:extLst>
          </p:cNvPr>
          <p:cNvSpPr/>
          <p:nvPr/>
        </p:nvSpPr>
        <p:spPr>
          <a:xfrm>
            <a:off x="5076055" y="4975637"/>
            <a:ext cx="3525141" cy="90163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5D8597-139B-4877-8C93-F45316059CB4}"/>
              </a:ext>
            </a:extLst>
          </p:cNvPr>
          <p:cNvSpPr txBox="1"/>
          <p:nvPr/>
        </p:nvSpPr>
        <p:spPr>
          <a:xfrm>
            <a:off x="5076056" y="4975637"/>
            <a:ext cx="3534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VR</a:t>
            </a:r>
            <a:r>
              <a:rPr lang="ko-KR" altLang="en-US" sz="1600" b="1" dirty="0"/>
              <a:t> 화면으로 전환 후에는 </a:t>
            </a:r>
            <a:r>
              <a:rPr lang="en-US" altLang="ko-KR" sz="1600" b="1" dirty="0"/>
              <a:t>XR Setting</a:t>
            </a:r>
            <a:r>
              <a:rPr lang="ko-KR" altLang="en-US" sz="1600" b="1" dirty="0"/>
              <a:t>으로 설정된 화면으로 넘어가게 되어 </a:t>
            </a:r>
            <a:r>
              <a:rPr lang="en-US" altLang="ko-KR" sz="1600" b="1" dirty="0"/>
              <a:t>Gear VR</a:t>
            </a:r>
            <a:r>
              <a:rPr lang="ko-KR" altLang="en-US" sz="1600" b="1" dirty="0"/>
              <a:t>을 통해 화면을 제공 받는다</a:t>
            </a:r>
            <a:r>
              <a:rPr lang="en-US" altLang="ko-KR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44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핵심기술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안드로이드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&amp;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유니티 작동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95BC3F-34E0-4523-A52D-51FE82BBD782}"/>
              </a:ext>
            </a:extLst>
          </p:cNvPr>
          <p:cNvGrpSpPr/>
          <p:nvPr/>
        </p:nvGrpSpPr>
        <p:grpSpPr>
          <a:xfrm>
            <a:off x="467544" y="2172311"/>
            <a:ext cx="2150865" cy="907500"/>
            <a:chOff x="1835696" y="3429000"/>
            <a:chExt cx="2592288" cy="36004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ACFD32E-A72D-45F4-A9B7-FE75B775B0AA}"/>
                </a:ext>
              </a:extLst>
            </p:cNvPr>
            <p:cNvSpPr/>
            <p:nvPr/>
          </p:nvSpPr>
          <p:spPr>
            <a:xfrm>
              <a:off x="1835696" y="3429000"/>
              <a:ext cx="2557661" cy="36004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부제목 2">
              <a:extLst>
                <a:ext uri="{FF2B5EF4-FFF2-40B4-BE49-F238E27FC236}">
                  <a16:creationId xmlns:a16="http://schemas.microsoft.com/office/drawing/2014/main" id="{0E740CB7-8CE8-45E0-A71B-A500EF19842A}"/>
                </a:ext>
              </a:extLst>
            </p:cNvPr>
            <p:cNvSpPr txBox="1">
              <a:spLocks/>
            </p:cNvSpPr>
            <p:nvPr/>
          </p:nvSpPr>
          <p:spPr>
            <a:xfrm>
              <a:off x="1907704" y="3429000"/>
              <a:ext cx="2520280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Unity</a:t>
              </a:r>
              <a:r>
                <a:rPr lang="ko-KR" altLang="en-US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Script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6A657C-4E30-49B9-8017-C6BFCC3A4ADF}"/>
              </a:ext>
            </a:extLst>
          </p:cNvPr>
          <p:cNvGrpSpPr/>
          <p:nvPr/>
        </p:nvGrpSpPr>
        <p:grpSpPr>
          <a:xfrm>
            <a:off x="467544" y="4913053"/>
            <a:ext cx="2150865" cy="907500"/>
            <a:chOff x="1835696" y="3429000"/>
            <a:chExt cx="2592288" cy="36004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C6D80B8-B0DE-45B8-BC1B-AFC1DF9A1103}"/>
                </a:ext>
              </a:extLst>
            </p:cNvPr>
            <p:cNvSpPr/>
            <p:nvPr/>
          </p:nvSpPr>
          <p:spPr>
            <a:xfrm>
              <a:off x="1835696" y="3429000"/>
              <a:ext cx="2557661" cy="36004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부제목 2">
              <a:extLst>
                <a:ext uri="{FF2B5EF4-FFF2-40B4-BE49-F238E27FC236}">
                  <a16:creationId xmlns:a16="http://schemas.microsoft.com/office/drawing/2014/main" id="{7D353E51-257E-4D87-BDD1-487C037AC707}"/>
                </a:ext>
              </a:extLst>
            </p:cNvPr>
            <p:cNvSpPr txBox="1">
              <a:spLocks/>
            </p:cNvSpPr>
            <p:nvPr/>
          </p:nvSpPr>
          <p:spPr>
            <a:xfrm>
              <a:off x="1907704" y="3429000"/>
              <a:ext cx="2520280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Android Java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FD07859-B13F-4207-B25E-E00857584741}"/>
              </a:ext>
            </a:extLst>
          </p:cNvPr>
          <p:cNvGrpSpPr/>
          <p:nvPr/>
        </p:nvGrpSpPr>
        <p:grpSpPr>
          <a:xfrm>
            <a:off x="472352" y="3542682"/>
            <a:ext cx="2150865" cy="907500"/>
            <a:chOff x="1835696" y="3429000"/>
            <a:chExt cx="2592288" cy="360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050086F-0F6D-4F6E-A2D7-1A9174357616}"/>
                </a:ext>
              </a:extLst>
            </p:cNvPr>
            <p:cNvSpPr/>
            <p:nvPr/>
          </p:nvSpPr>
          <p:spPr>
            <a:xfrm>
              <a:off x="1835696" y="3429000"/>
              <a:ext cx="2557661" cy="36004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부제목 2">
              <a:extLst>
                <a:ext uri="{FF2B5EF4-FFF2-40B4-BE49-F238E27FC236}">
                  <a16:creationId xmlns:a16="http://schemas.microsoft.com/office/drawing/2014/main" id="{CD037422-22BB-42BC-9DA6-99918EB4D377}"/>
                </a:ext>
              </a:extLst>
            </p:cNvPr>
            <p:cNvSpPr txBox="1">
              <a:spLocks/>
            </p:cNvSpPr>
            <p:nvPr/>
          </p:nvSpPr>
          <p:spPr>
            <a:xfrm>
              <a:off x="1907704" y="3429000"/>
              <a:ext cx="2520280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Plug In</a:t>
              </a: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CEFD5EF-9F77-4B27-85A8-2396D79C9BEF}"/>
              </a:ext>
            </a:extLst>
          </p:cNvPr>
          <p:cNvCxnSpPr>
            <a:cxnSpLocks/>
          </p:cNvCxnSpPr>
          <p:nvPr/>
        </p:nvCxnSpPr>
        <p:spPr>
          <a:xfrm>
            <a:off x="1547664" y="4481005"/>
            <a:ext cx="0" cy="43204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D9D4878-AA48-4ED2-8DC3-CF606DD7A597}"/>
              </a:ext>
            </a:extLst>
          </p:cNvPr>
          <p:cNvCxnSpPr>
            <a:cxnSpLocks/>
          </p:cNvCxnSpPr>
          <p:nvPr/>
        </p:nvCxnSpPr>
        <p:spPr>
          <a:xfrm>
            <a:off x="1547664" y="3079811"/>
            <a:ext cx="0" cy="43204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37E8FF0-6EB4-4715-9A3E-FE6F54A338AF}"/>
              </a:ext>
            </a:extLst>
          </p:cNvPr>
          <p:cNvSpPr txBox="1"/>
          <p:nvPr/>
        </p:nvSpPr>
        <p:spPr>
          <a:xfrm>
            <a:off x="2803366" y="2364451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BluetoothView</a:t>
            </a:r>
            <a:endParaRPr lang="en-US" altLang="ko-KR" sz="1400" b="1" dirty="0"/>
          </a:p>
          <a:p>
            <a:r>
              <a:rPr lang="en-US" altLang="ko-KR" sz="1400" b="1" dirty="0" err="1"/>
              <a:t>BluetoothController</a:t>
            </a:r>
            <a:endParaRPr lang="ko-KR" alt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461E9-C1E8-4C32-B6FD-02AAE3481437}"/>
              </a:ext>
            </a:extLst>
          </p:cNvPr>
          <p:cNvSpPr txBox="1"/>
          <p:nvPr/>
        </p:nvSpPr>
        <p:spPr>
          <a:xfrm>
            <a:off x="2803366" y="3734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BluetoothModel</a:t>
            </a:r>
            <a:endParaRPr lang="en-US" altLang="ko-KR" sz="1400" b="1" dirty="0"/>
          </a:p>
          <a:p>
            <a:r>
              <a:rPr lang="en-US" altLang="ko-KR" sz="1400" b="1" dirty="0"/>
              <a:t>Bluetooth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9AE511-3657-4CFD-9FF2-A253F33C4573}"/>
              </a:ext>
            </a:extLst>
          </p:cNvPr>
          <p:cNvSpPr txBox="1"/>
          <p:nvPr/>
        </p:nvSpPr>
        <p:spPr>
          <a:xfrm>
            <a:off x="2803366" y="5105193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BluetoothPlugin</a:t>
            </a:r>
            <a:endParaRPr lang="en-US" altLang="ko-KR" sz="1400" b="1" dirty="0"/>
          </a:p>
          <a:p>
            <a:r>
              <a:rPr lang="en-US" altLang="ko-KR" sz="1400" b="1" dirty="0" err="1"/>
              <a:t>BluetoothService</a:t>
            </a:r>
            <a:endParaRPr lang="ko-KR" altLang="en-US" sz="140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2C7932-C04A-4E4B-8563-EE810FA26096}"/>
              </a:ext>
            </a:extLst>
          </p:cNvPr>
          <p:cNvGrpSpPr/>
          <p:nvPr/>
        </p:nvGrpSpPr>
        <p:grpSpPr>
          <a:xfrm>
            <a:off x="5611678" y="2172311"/>
            <a:ext cx="2920740" cy="3648242"/>
            <a:chOff x="5611678" y="2172311"/>
            <a:chExt cx="2551347" cy="285231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D7231B1-86EA-4ECC-8AA5-D8AC30B4EE55}"/>
                </a:ext>
              </a:extLst>
            </p:cNvPr>
            <p:cNvGrpSpPr/>
            <p:nvPr/>
          </p:nvGrpSpPr>
          <p:grpSpPr>
            <a:xfrm>
              <a:off x="5611678" y="2172311"/>
              <a:ext cx="2551347" cy="907500"/>
              <a:chOff x="1835696" y="3429000"/>
              <a:chExt cx="2592288" cy="36004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2CF4BF4-A0F6-48D1-B239-EC279698776C}"/>
                  </a:ext>
                </a:extLst>
              </p:cNvPr>
              <p:cNvSpPr/>
              <p:nvPr/>
            </p:nvSpPr>
            <p:spPr>
              <a:xfrm>
                <a:off x="1835696" y="3429000"/>
                <a:ext cx="2557661" cy="360040"/>
              </a:xfrm>
              <a:prstGeom prst="rect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부제목 2">
                <a:extLst>
                  <a:ext uri="{FF2B5EF4-FFF2-40B4-BE49-F238E27FC236}">
                    <a16:creationId xmlns:a16="http://schemas.microsoft.com/office/drawing/2014/main" id="{5F786EEB-C610-4AEB-9AAC-CFF38EA94B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7704" y="3429000"/>
                <a:ext cx="2520280" cy="360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28600" indent="-228600" algn="ctr">
                  <a:lnSpc>
                    <a:spcPct val="150000"/>
                  </a:lnSpc>
                </a:pPr>
                <a:r>
                  <a:rPr lang="en-US" altLang="ko-KR" b="1" spc="-20" dirty="0">
                    <a:solidFill>
                      <a:schemeClr val="accent6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Application(Unity)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D67E46A-E279-4C65-B840-F1667D122E53}"/>
                </a:ext>
              </a:extLst>
            </p:cNvPr>
            <p:cNvGrpSpPr/>
            <p:nvPr/>
          </p:nvGrpSpPr>
          <p:grpSpPr>
            <a:xfrm>
              <a:off x="5611678" y="3079811"/>
              <a:ext cx="2551347" cy="907500"/>
              <a:chOff x="1835696" y="3429000"/>
              <a:chExt cx="2592288" cy="360040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33963CE-D7F9-4229-9C14-1320FAF5CF87}"/>
                  </a:ext>
                </a:extLst>
              </p:cNvPr>
              <p:cNvSpPr/>
              <p:nvPr/>
            </p:nvSpPr>
            <p:spPr>
              <a:xfrm>
                <a:off x="1835696" y="3429000"/>
                <a:ext cx="2557661" cy="360040"/>
              </a:xfrm>
              <a:prstGeom prst="rect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부제목 2">
                <a:extLst>
                  <a:ext uri="{FF2B5EF4-FFF2-40B4-BE49-F238E27FC236}">
                    <a16:creationId xmlns:a16="http://schemas.microsoft.com/office/drawing/2014/main" id="{686AD28B-EA67-49A5-9023-8F818CB0AB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7704" y="3429000"/>
                <a:ext cx="2520280" cy="360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28600" indent="-228600" algn="ctr">
                  <a:lnSpc>
                    <a:spcPct val="150000"/>
                  </a:lnSpc>
                </a:pPr>
                <a:r>
                  <a:rPr lang="en-US" altLang="ko-KR" b="1" spc="-20" dirty="0">
                    <a:solidFill>
                      <a:schemeClr val="accent6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Bridge(C#)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7C0D07B-9B78-4973-8274-8F8D57F18A5E}"/>
                </a:ext>
              </a:extLst>
            </p:cNvPr>
            <p:cNvGrpSpPr/>
            <p:nvPr/>
          </p:nvGrpSpPr>
          <p:grpSpPr>
            <a:xfrm>
              <a:off x="5611679" y="3987311"/>
              <a:ext cx="1277385" cy="523220"/>
              <a:chOff x="1835696" y="3429000"/>
              <a:chExt cx="2592288" cy="36004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07CD214-1F68-4EA1-A12A-68DAC8E6106F}"/>
                  </a:ext>
                </a:extLst>
              </p:cNvPr>
              <p:cNvSpPr/>
              <p:nvPr/>
            </p:nvSpPr>
            <p:spPr>
              <a:xfrm>
                <a:off x="1835696" y="3429000"/>
                <a:ext cx="2557661" cy="360040"/>
              </a:xfrm>
              <a:prstGeom prst="rect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부제목 2">
                <a:extLst>
                  <a:ext uri="{FF2B5EF4-FFF2-40B4-BE49-F238E27FC236}">
                    <a16:creationId xmlns:a16="http://schemas.microsoft.com/office/drawing/2014/main" id="{1A5E1CDC-62B9-4C5C-BA9B-E8FF8A8A50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7704" y="3429000"/>
                <a:ext cx="2520280" cy="360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28600" indent="-228600" algn="ctr">
                  <a:lnSpc>
                    <a:spcPct val="150000"/>
                  </a:lnSpc>
                </a:pPr>
                <a:r>
                  <a:rPr lang="en-US" altLang="ko-KR" sz="1200" b="1" spc="-20" dirty="0">
                    <a:solidFill>
                      <a:schemeClr val="accent6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Android </a:t>
                </a:r>
                <a:r>
                  <a:rPr lang="en-US" altLang="ko-KR" sz="1200" b="1" spc="-20" dirty="0" err="1">
                    <a:solidFill>
                      <a:schemeClr val="accent6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Pulgin</a:t>
                </a:r>
                <a:endParaRPr lang="en-US" altLang="ko-KR" sz="1200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483EE76-5BC5-45C0-9A1D-7FA150F239ED}"/>
                </a:ext>
              </a:extLst>
            </p:cNvPr>
            <p:cNvGrpSpPr/>
            <p:nvPr/>
          </p:nvGrpSpPr>
          <p:grpSpPr>
            <a:xfrm>
              <a:off x="6871649" y="4501410"/>
              <a:ext cx="1281225" cy="523220"/>
              <a:chOff x="1835696" y="3429000"/>
              <a:chExt cx="2592288" cy="36004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3D88ACC-2C89-44CC-8CD7-197B17D928E1}"/>
                  </a:ext>
                </a:extLst>
              </p:cNvPr>
              <p:cNvSpPr/>
              <p:nvPr/>
            </p:nvSpPr>
            <p:spPr>
              <a:xfrm>
                <a:off x="1835696" y="3429000"/>
                <a:ext cx="2557661" cy="360040"/>
              </a:xfrm>
              <a:prstGeom prst="rect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부제목 2">
                <a:extLst>
                  <a:ext uri="{FF2B5EF4-FFF2-40B4-BE49-F238E27FC236}">
                    <a16:creationId xmlns:a16="http://schemas.microsoft.com/office/drawing/2014/main" id="{C37D96D4-6F30-4C3D-898A-BBD5E335A1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7704" y="3429000"/>
                <a:ext cx="2520280" cy="360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28600" indent="-228600" algn="ctr">
                  <a:lnSpc>
                    <a:spcPct val="150000"/>
                  </a:lnSpc>
                </a:pPr>
                <a:r>
                  <a:rPr lang="en-US" altLang="ko-KR" sz="1200" b="1" spc="-20" dirty="0">
                    <a:solidFill>
                      <a:schemeClr val="accent6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IOS Native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DAABD53-3ED9-44FF-B322-846D72DA51A1}"/>
                </a:ext>
              </a:extLst>
            </p:cNvPr>
            <p:cNvGrpSpPr/>
            <p:nvPr/>
          </p:nvGrpSpPr>
          <p:grpSpPr>
            <a:xfrm>
              <a:off x="5614591" y="4501410"/>
              <a:ext cx="1277385" cy="523220"/>
              <a:chOff x="1835696" y="3429000"/>
              <a:chExt cx="2592288" cy="360040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4889FFC-1364-4E56-BE80-D0C3D3AADA88}"/>
                  </a:ext>
                </a:extLst>
              </p:cNvPr>
              <p:cNvSpPr/>
              <p:nvPr/>
            </p:nvSpPr>
            <p:spPr>
              <a:xfrm>
                <a:off x="1835696" y="3429000"/>
                <a:ext cx="2557661" cy="360040"/>
              </a:xfrm>
              <a:prstGeom prst="rect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부제목 2">
                <a:extLst>
                  <a:ext uri="{FF2B5EF4-FFF2-40B4-BE49-F238E27FC236}">
                    <a16:creationId xmlns:a16="http://schemas.microsoft.com/office/drawing/2014/main" id="{AAA08CA0-AECB-46F0-B439-8C83118B0E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7704" y="3429000"/>
                <a:ext cx="2520280" cy="360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28600" indent="-228600" algn="ctr">
                  <a:lnSpc>
                    <a:spcPct val="150000"/>
                  </a:lnSpc>
                </a:pPr>
                <a:r>
                  <a:rPr lang="en-US" altLang="ko-KR" sz="1200" b="1" spc="-20" dirty="0">
                    <a:solidFill>
                      <a:schemeClr val="accent6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Android native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CEFE08F5-2654-4D5A-81ED-3687C5FC2FD9}"/>
                </a:ext>
              </a:extLst>
            </p:cNvPr>
            <p:cNvGrpSpPr/>
            <p:nvPr/>
          </p:nvGrpSpPr>
          <p:grpSpPr>
            <a:xfrm>
              <a:off x="6864960" y="3987311"/>
              <a:ext cx="1287914" cy="523220"/>
              <a:chOff x="1835696" y="3429000"/>
              <a:chExt cx="2592288" cy="36004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2E7F249-FB14-4270-B5BA-9261811CF8DA}"/>
                  </a:ext>
                </a:extLst>
              </p:cNvPr>
              <p:cNvSpPr/>
              <p:nvPr/>
            </p:nvSpPr>
            <p:spPr>
              <a:xfrm>
                <a:off x="1835696" y="3429000"/>
                <a:ext cx="2557661" cy="360040"/>
              </a:xfrm>
              <a:prstGeom prst="rect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부제목 2">
                <a:extLst>
                  <a:ext uri="{FF2B5EF4-FFF2-40B4-BE49-F238E27FC236}">
                    <a16:creationId xmlns:a16="http://schemas.microsoft.com/office/drawing/2014/main" id="{2333C51F-9BBD-491F-A138-24F9B4E642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7704" y="3429000"/>
                <a:ext cx="2520280" cy="360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28600" indent="-228600" algn="ctr">
                  <a:lnSpc>
                    <a:spcPct val="150000"/>
                  </a:lnSpc>
                </a:pPr>
                <a:r>
                  <a:rPr lang="en-US" altLang="ko-KR" sz="1200" b="1" spc="-20" dirty="0">
                    <a:solidFill>
                      <a:schemeClr val="accent6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IOS Plugin</a:t>
                </a: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핵심기술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– TCP/IP </a:t>
            </a:r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통신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F2A2A0-66B0-46A8-8CA7-949FB17B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146008"/>
            <a:ext cx="5040560" cy="19470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E4B739-527E-446E-ACE9-DFFC2FE8D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4293096"/>
            <a:ext cx="3398260" cy="2115721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43747708-8876-4FEA-BF84-5F21959ED022}"/>
              </a:ext>
            </a:extLst>
          </p:cNvPr>
          <p:cNvSpPr/>
          <p:nvPr/>
        </p:nvSpPr>
        <p:spPr>
          <a:xfrm>
            <a:off x="537587" y="2132856"/>
            <a:ext cx="5114532" cy="194095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6B69872-488D-47F8-9F0D-8161C55144D8}"/>
              </a:ext>
            </a:extLst>
          </p:cNvPr>
          <p:cNvSpPr/>
          <p:nvPr/>
        </p:nvSpPr>
        <p:spPr>
          <a:xfrm>
            <a:off x="537587" y="4293096"/>
            <a:ext cx="5114532" cy="2115721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1E0525-6FF3-48B5-A072-FEA82AC612C0}"/>
              </a:ext>
            </a:extLst>
          </p:cNvPr>
          <p:cNvSpPr/>
          <p:nvPr/>
        </p:nvSpPr>
        <p:spPr>
          <a:xfrm>
            <a:off x="5868144" y="3783739"/>
            <a:ext cx="3024336" cy="954107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71DDB-CF7F-4D98-9763-87BBF0432ACB}"/>
              </a:ext>
            </a:extLst>
          </p:cNvPr>
          <p:cNvSpPr txBox="1"/>
          <p:nvPr/>
        </p:nvSpPr>
        <p:spPr>
          <a:xfrm>
            <a:off x="5868144" y="3783740"/>
            <a:ext cx="302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블루투스 통신으로부터 받아온 제어 정보를 서버로 전송한다</a:t>
            </a:r>
            <a:r>
              <a:rPr lang="en-US" altLang="ko-KR" sz="1400" dirty="0"/>
              <a:t>. </a:t>
            </a:r>
            <a:r>
              <a:rPr lang="ko-KR" altLang="en-US" sz="1400" dirty="0"/>
              <a:t>서버환경에 따라 미세한 값은 달라 지지만 평균적으로 초당 </a:t>
            </a:r>
            <a:r>
              <a:rPr lang="en-US" altLang="ko-KR" sz="1400" dirty="0"/>
              <a:t>60</a:t>
            </a:r>
            <a:r>
              <a:rPr lang="ko-KR" altLang="en-US" sz="1400" dirty="0"/>
              <a:t>번의 전송을 하게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886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핵심기술 </a:t>
            </a:r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en-US" altLang="ko-KR" sz="3200" spc="-100" dirty="0">
                <a:latin typeface="나눔고딕 ExtraBold" pitchFamily="50" charset="-127"/>
                <a:ea typeface="나눔고딕 ExtraBold" pitchFamily="50" charset="-127"/>
              </a:rPr>
              <a:t>HTTP</a:t>
            </a:r>
            <a:r>
              <a:rPr lang="ko-KR" altLang="en-US" sz="3200" spc="-100" dirty="0">
                <a:latin typeface="나눔고딕 ExtraBold" pitchFamily="50" charset="-127"/>
                <a:ea typeface="나눔고딕 ExtraBold" pitchFamily="50" charset="-127"/>
              </a:rPr>
              <a:t> 통신 </a:t>
            </a:r>
            <a:r>
              <a:rPr lang="en-US" altLang="ko-KR" sz="3200" spc="-100" dirty="0">
                <a:latin typeface="나눔고딕 ExtraBold" pitchFamily="50" charset="-127"/>
                <a:ea typeface="나눔고딕 ExtraBold" pitchFamily="50" charset="-127"/>
              </a:rPr>
              <a:t>(POST)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104CE4-CCCF-4819-8634-31FE83B5D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669" y="1800932"/>
            <a:ext cx="2785635" cy="1296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35E895-F10B-4F5D-949C-C7727706D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208" y="3573016"/>
            <a:ext cx="2713023" cy="1322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08DDBA-6883-4D24-ADEB-A96159AE8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1772082"/>
            <a:ext cx="3528392" cy="484385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FBD61A-2857-4ADE-AE07-179B1FCE7DFA}"/>
              </a:ext>
            </a:extLst>
          </p:cNvPr>
          <p:cNvSpPr/>
          <p:nvPr/>
        </p:nvSpPr>
        <p:spPr>
          <a:xfrm>
            <a:off x="533636" y="1774308"/>
            <a:ext cx="3528392" cy="484163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557C44-D810-4122-BC3F-DF82B1C031D8}"/>
              </a:ext>
            </a:extLst>
          </p:cNvPr>
          <p:cNvSpPr/>
          <p:nvPr/>
        </p:nvSpPr>
        <p:spPr>
          <a:xfrm>
            <a:off x="4522669" y="1774308"/>
            <a:ext cx="2785635" cy="132276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3E08CC-E20B-4C9A-A160-7B6484C89406}"/>
              </a:ext>
            </a:extLst>
          </p:cNvPr>
          <p:cNvSpPr/>
          <p:nvPr/>
        </p:nvSpPr>
        <p:spPr>
          <a:xfrm>
            <a:off x="4535501" y="3532042"/>
            <a:ext cx="2772803" cy="140912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4D349-717E-49FC-8897-3FA2288928A1}"/>
              </a:ext>
            </a:extLst>
          </p:cNvPr>
          <p:cNvSpPr txBox="1"/>
          <p:nvPr/>
        </p:nvSpPr>
        <p:spPr>
          <a:xfrm>
            <a:off x="4407276" y="3108317"/>
            <a:ext cx="3024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초기 </a:t>
            </a:r>
            <a:r>
              <a:rPr lang="en-US" altLang="ko-KR" sz="1100" dirty="0"/>
              <a:t>HTTP POST </a:t>
            </a:r>
            <a:r>
              <a:rPr lang="ko-KR" altLang="en-US" sz="1100" dirty="0"/>
              <a:t>통신을 위한 </a:t>
            </a:r>
            <a:r>
              <a:rPr lang="en-US" altLang="ko-KR" sz="1100" dirty="0"/>
              <a:t>IP</a:t>
            </a:r>
            <a:r>
              <a:rPr lang="ko-KR" altLang="en-US" sz="1100" dirty="0"/>
              <a:t>설정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897667-75A8-4BBF-B826-5C0E7D2B4927}"/>
              </a:ext>
            </a:extLst>
          </p:cNvPr>
          <p:cNvSpPr txBox="1"/>
          <p:nvPr/>
        </p:nvSpPr>
        <p:spPr>
          <a:xfrm>
            <a:off x="4427985" y="4964630"/>
            <a:ext cx="3024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버튼을 통해 </a:t>
            </a:r>
            <a:r>
              <a:rPr lang="en-US" altLang="ko-KR" sz="1100" dirty="0"/>
              <a:t>Login </a:t>
            </a:r>
            <a:r>
              <a:rPr lang="ko-KR" altLang="en-US" sz="1100" dirty="0"/>
              <a:t>요청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9D9089-EB59-4F42-B843-23E2778A020C}"/>
              </a:ext>
            </a:extLst>
          </p:cNvPr>
          <p:cNvSpPr/>
          <p:nvPr/>
        </p:nvSpPr>
        <p:spPr>
          <a:xfrm>
            <a:off x="4283968" y="5570655"/>
            <a:ext cx="3528393" cy="738664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4F1DC-6F88-49DE-924F-433ABE7092CA}"/>
              </a:ext>
            </a:extLst>
          </p:cNvPr>
          <p:cNvSpPr txBox="1"/>
          <p:nvPr/>
        </p:nvSpPr>
        <p:spPr>
          <a:xfrm>
            <a:off x="4283969" y="5570656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C#</a:t>
            </a:r>
            <a:r>
              <a:rPr lang="ko-KR" altLang="en-US" sz="1400" dirty="0"/>
              <a:t>에서 제공하는 </a:t>
            </a:r>
            <a:r>
              <a:rPr lang="en-US" altLang="ko-KR" sz="1400" dirty="0" err="1"/>
              <a:t>WWWForm</a:t>
            </a:r>
            <a:r>
              <a:rPr lang="en-US" altLang="ko-KR" sz="1400" dirty="0"/>
              <a:t> </a:t>
            </a:r>
            <a:r>
              <a:rPr lang="ko-KR" altLang="en-US" sz="1400" dirty="0"/>
              <a:t>을 통하여 </a:t>
            </a:r>
            <a:r>
              <a:rPr lang="en-US" altLang="ko-KR" sz="1400" dirty="0"/>
              <a:t>data </a:t>
            </a:r>
            <a:r>
              <a:rPr lang="ko-KR" altLang="en-US" sz="1400" dirty="0"/>
              <a:t>값을 저장할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저장해 준 뒤</a:t>
            </a:r>
            <a:r>
              <a:rPr lang="en-US" altLang="ko-KR" sz="1400" dirty="0"/>
              <a:t>, WWW </a:t>
            </a:r>
            <a:r>
              <a:rPr lang="ko-KR" altLang="en-US" sz="1400" dirty="0"/>
              <a:t>라이브러리를 사용해 전송한다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10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7948" y="2960948"/>
            <a:ext cx="5108104" cy="936103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433</Words>
  <Application>Microsoft Office PowerPoint</Application>
  <PresentationFormat>화면 슬라이드 쇼(4:3)</PresentationFormat>
  <Paragraphs>69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 ExtraBold</vt:lpstr>
      <vt:lpstr>맑은 고딕</vt:lpstr>
      <vt:lpstr>나눔고딕</vt:lpstr>
      <vt:lpstr>Arial</vt:lpstr>
      <vt:lpstr>Office 테마</vt:lpstr>
      <vt:lpstr> 핵심 기술 확보 및 발표 </vt:lpstr>
      <vt:lpstr>목차</vt:lpstr>
      <vt:lpstr>기술의 적용 파트 </vt:lpstr>
      <vt:lpstr>Application 화면 구성</vt:lpstr>
      <vt:lpstr>핵심기술 – 안드로이드 &amp; 유니티 작동</vt:lpstr>
      <vt:lpstr>핵심기술 – TCP/IP 통신</vt:lpstr>
      <vt:lpstr>핵심기술 – HTTP 통신 (POST)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Yoo Han Suk</cp:lastModifiedBy>
  <cp:revision>2</cp:revision>
  <dcterms:created xsi:type="dcterms:W3CDTF">2011-08-25T02:21:48Z</dcterms:created>
  <dcterms:modified xsi:type="dcterms:W3CDTF">2018-10-11T04:24:25Z</dcterms:modified>
</cp:coreProperties>
</file>