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66" r:id="rId9"/>
    <p:sldId id="261" r:id="rId10"/>
    <p:sldId id="262" r:id="rId11"/>
    <p:sldId id="267" r:id="rId12"/>
    <p:sldId id="264" r:id="rId13"/>
    <p:sldId id="263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함초롬돋움" panose="020B0604000101010101" pitchFamily="50" charset="-127"/>
      <p:regular r:id="rId17"/>
      <p:bold r:id="rId18"/>
    </p:embeddedFont>
    <p:embeddedFont>
      <p:font typeface="나눔바른고딕" panose="020B0603020101020101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3399"/>
    <a:srgbClr val="E799DE"/>
    <a:srgbClr val="E42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186568712308977"/>
          <c:y val="0.24691107071515556"/>
          <c:w val="0.47732903062239984"/>
          <c:h val="0.6599131348915058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운동하지 못하는 이유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01-4FCE-AC47-F7FF6BAB87F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E01-4FCE-AC47-F7FF6BAB87F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tint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01-4FCE-AC47-F7FF6BAB87F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shade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E01-4FCE-AC47-F7FF6BAB87F7}"/>
              </c:ext>
            </c:extLst>
          </c:dPt>
          <c:dPt>
            <c:idx val="4"/>
            <c:bubble3D val="0"/>
            <c:explosion val="22"/>
            <c:spPr>
              <a:gradFill rotWithShape="1">
                <a:gsLst>
                  <a:gs pos="0">
                    <a:schemeClr val="accent2">
                      <a:shade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E01-4FCE-AC47-F7FF6BAB87F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2">
                      <a:shade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EE01-4FCE-AC47-F7FF6BAB87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잦은 야근 또는 회식</c:v>
                </c:pt>
                <c:pt idx="1">
                  <c:v>동기부여 및 의지 상실</c:v>
                </c:pt>
                <c:pt idx="2">
                  <c:v>운동방법 및 운동계획을 바꿔서</c:v>
                </c:pt>
                <c:pt idx="3">
                  <c:v>운동시설과 거주지 거리가 멀어져서</c:v>
                </c:pt>
                <c:pt idx="4">
                  <c:v>업무 및 일상생활 일정이 불규칙적으로 바뀌어서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  <c:pt idx="1">
                  <c:v>30</c:v>
                </c:pt>
                <c:pt idx="2">
                  <c:v>1</c:v>
                </c:pt>
                <c:pt idx="3">
                  <c:v>4</c:v>
                </c:pt>
                <c:pt idx="4">
                  <c:v>36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4FCE-AC47-F7FF6BAB87F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spc="-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spc="-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62521177524874327"/>
          <c:y val="0.26738075343890622"/>
          <c:w val="0.37478822475125667"/>
          <c:h val="0.715681581303410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pc="-150" dirty="0"/>
              <a:t>유료 운동시설 등록 후 이용 포기 시점</a:t>
            </a:r>
          </a:p>
        </c:rich>
      </c:tx>
      <c:layout>
        <c:manualLayout>
          <c:xMode val="edge"/>
          <c:yMode val="edge"/>
          <c:x val="0.1545634368309742"/>
          <c:y val="2.7647010803015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276423459942596"/>
          <c:y val="0.23774714958230156"/>
          <c:w val="0.44343810590707922"/>
          <c:h val="0.696591199760537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유료 운동시설 등록 후 이용 포기 시점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4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4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4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8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8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8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6C-419F-AE98-921D8F578B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tint val="8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8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8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4">
                      <a:tint val="4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4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4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HY신명조" panose="02030600000101010101" pitchFamily="18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1주일 이내</c:v>
                </c:pt>
                <c:pt idx="1">
                  <c:v>2주일 이내</c:v>
                </c:pt>
                <c:pt idx="2">
                  <c:v>3주일 이내</c:v>
                </c:pt>
                <c:pt idx="3">
                  <c:v>1개월 이내</c:v>
                </c:pt>
                <c:pt idx="4">
                  <c:v>3개월 이내</c:v>
                </c:pt>
                <c:pt idx="5">
                  <c:v>6개월 이내</c:v>
                </c:pt>
                <c:pt idx="6">
                  <c:v>1년 이내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18</c:v>
                </c:pt>
                <c:pt idx="1">
                  <c:v>20</c:v>
                </c:pt>
                <c:pt idx="2">
                  <c:v>11</c:v>
                </c:pt>
                <c:pt idx="3">
                  <c:v>22</c:v>
                </c:pt>
                <c:pt idx="4">
                  <c:v>17</c:v>
                </c:pt>
                <c:pt idx="5">
                  <c:v>5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C-419F-AE98-921D8F578B7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72276740807361628"/>
          <c:y val="0.30238890854172901"/>
          <c:w val="0.17383484388048681"/>
          <c:h val="0.526538137092165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AE6CB-DB87-4297-9ADD-C055B25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3F3F2-C53F-423A-BA7A-6F35ABDE4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E5C23-94BB-4A73-9FC4-2C9C7461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F7E99-702A-4A8C-869F-5ABA2DEB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A92E9-4A6E-4C77-A22D-2AB01FED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63A3-2A71-4D3D-9FF3-9FF0E105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BFD98-5E0B-453F-8ABD-034E84D2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54974-2A79-4A13-9324-05104C89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77247-8328-43A5-A13C-F15EA810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DE028-8A1B-479B-8372-63742461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7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AA3BD-35E1-42EA-8708-2FA11AFD7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141AB-A883-4984-8048-B312F7B6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F04A2-43A8-4A42-BF64-5482A188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157B7-7339-41F0-BA09-C8A895E4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07464-0493-45E4-8C88-A9613A68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0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3857A-4F93-49F6-9877-16173321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C2E2A-F377-432C-A41D-2FC15501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108B7-B74D-412D-81E6-ED0AD813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6B8AE-B85F-4B8C-BD55-0438E109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5D0AE-4EEB-4931-914A-AFA54B50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2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F2A09-184B-47E8-86B4-DB6D68E5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C4882-9C6D-4C1E-BDCE-A4AC4075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D57A3-FC0C-4769-A4CB-9383C4EB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53441-C148-43CB-A9DE-C87B8E56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FB57C-0A08-47E1-B306-A98A63AA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5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2CD5-5A76-4494-9A25-FAE24864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35555-D07F-406A-9820-128645775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D80F4-94C9-456A-9B67-B31017AF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E65A2-6C59-4A4A-8D2C-67F33105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8483F-8789-4F54-B2E8-30FF5F7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6E670-C2E2-482A-9C8A-5404BBCD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7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DB4D-F8C4-4AD7-90A9-ADBBB5A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9FCFA-5F65-4144-9E57-234F7BE2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CBB73-F970-48EA-82CF-42EFBF1D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D04AF-7235-4C4C-A65D-6849F8EFC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BAB61-F656-4BAE-A3F8-0BA843777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6FE8F-95B5-49FB-99AB-A21FA53E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085D86-F692-4B2A-B96C-89D98EFB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15A59-9CBF-4231-BBC4-06627BF3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6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0C8F4-D0A7-4E3C-8285-EBDD348F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9BDCF7-ED9C-4CC1-BDEE-00933255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7B5E5-443C-4D7F-905A-9330D0B9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272427-F57D-4337-A5CB-16DC5932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D02E63-542B-49CC-8055-1E76392E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624CA3-3784-4B87-9B5B-E25B838A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33185-8B02-4933-84F8-AE2A8BA1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530DE-BC4D-4975-A825-6C1FDEE0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8B192-E456-46CB-B85A-1E49BBA4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B67D8-18DE-492A-BC5E-235082CC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0BCC6-FE33-4D8E-9B48-981E16D5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574A1-811C-4739-AF08-36302ADE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810DC-D547-46DD-A6CF-C86A2F22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C07F-58E8-4004-9433-52B92CF2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B43E31-2116-4B04-98A8-7B7B8954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E27C2-1646-4900-91A4-F09DF2BF2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87BC7-576D-44FB-B024-2FA75497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2E1F8-F6C5-42E1-96B9-51E56DD9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3BBAA-64DE-42D6-B961-29957F86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4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79D5A5-D328-4CC5-8A85-547A8A0F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A6419-25E4-4B99-BE4B-B89E9856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E3CAA-4BCA-42F8-8960-BF70799E1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5E67-2CD5-4EA4-94B4-C8D009E62505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8DBF2-074C-4280-AE0A-6DB22C1BD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DD647-BF69-4453-ADA3-52DE24E7B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4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15820"/>
          <a:stretch>
            <a:fillRect/>
          </a:stretch>
        </p:blipFill>
        <p:spPr>
          <a:xfrm>
            <a:off x="-9356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108990">
            <a:off x="1143716" y="3410345"/>
            <a:ext cx="77697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43000">
                      <a:schemeClr val="accent4"/>
                    </a:gs>
                    <a:gs pos="67000">
                      <a:schemeClr val="accent4"/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35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마동석이 </a:t>
            </a:r>
          </a:p>
          <a:p>
            <a:pPr lvl="0">
              <a:defRPr/>
            </a:pPr>
            <a:r>
              <a:rPr lang="en-US" altLang="ko-KR" sz="80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43000">
                      <a:schemeClr val="accent4"/>
                    </a:gs>
                    <a:gs pos="67000">
                      <a:schemeClr val="accent4"/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35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80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43000">
                      <a:schemeClr val="accent4"/>
                    </a:gs>
                    <a:gs pos="67000">
                      <a:schemeClr val="accent4"/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35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되고 싶은가</a:t>
            </a:r>
            <a:r>
              <a:rPr lang="en-US" altLang="ko-KR" sz="80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43000">
                      <a:schemeClr val="accent4"/>
                    </a:gs>
                    <a:gs pos="67000">
                      <a:schemeClr val="accent4"/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35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018986" y="4569942"/>
            <a:ext cx="514350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285936" y="5417785"/>
            <a:ext cx="5601417" cy="7513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2397" y="5484686"/>
            <a:ext cx="243960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2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ICE</a:t>
            </a:r>
            <a:r>
              <a:rPr lang="ko-KR" altLang="en-US" sz="22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ACE</a:t>
            </a:r>
            <a:endParaRPr lang="ko-KR" altLang="en-US" sz="1600" b="0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/>
            </a:pPr>
            <a:r>
              <a:rPr lang="ko-KR" altLang="en-US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나윤호</a:t>
            </a:r>
          </a:p>
          <a:p>
            <a:pPr algn="r">
              <a:defRPr/>
            </a:pPr>
            <a:r>
              <a:rPr lang="ko-KR" altLang="en-US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박지훈</a:t>
            </a:r>
          </a:p>
          <a:p>
            <a:pPr algn="r">
              <a:defRPr/>
            </a:pPr>
            <a:r>
              <a:rPr lang="ko-KR" altLang="en-US" sz="1200" b="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류형오</a:t>
            </a:r>
            <a:endParaRPr lang="ko-KR" altLang="en-US" sz="1200" b="0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/>
            </a:pPr>
            <a:r>
              <a:rPr lang="ko-KR" altLang="en-US" sz="1200" b="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유한석</a:t>
            </a:r>
            <a:endParaRPr lang="ko-KR" altLang="en-US" sz="1200" b="0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/>
            </a:pPr>
            <a:r>
              <a:rPr lang="ko-KR" altLang="en-US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이대홍</a:t>
            </a:r>
            <a:endParaRPr lang="ko-KR" altLang="en-US" sz="1200" b="0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/>
            </a:pPr>
            <a:endParaRPr lang="ko-KR" altLang="en-US" sz="1200" b="0" spc="300" dirty="0">
              <a:solidFill>
                <a:schemeClr val="bg1"/>
              </a:solidFill>
              <a:latin typeface="a고딕10"/>
              <a:ea typeface="a고딕1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114" y="116114"/>
            <a:ext cx="438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schemeClr val="bg1"/>
                </a:solidFill>
                <a:latin typeface="a고딕10"/>
                <a:ea typeface="a고딕1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K-ICT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메이커톤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DE8D26-ACD0-4DF4-BE01-A5D760B4A8E8}"/>
              </a:ext>
            </a:extLst>
          </p:cNvPr>
          <p:cNvSpPr/>
          <p:nvPr/>
        </p:nvSpPr>
        <p:spPr>
          <a:xfrm>
            <a:off x="331756" y="1252318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756" y="434459"/>
            <a:ext cx="424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 방향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04.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B62CD0-ABC1-4FC6-A21F-54D883308D2B}"/>
              </a:ext>
            </a:extLst>
          </p:cNvPr>
          <p:cNvCxnSpPr/>
          <p:nvPr/>
        </p:nvCxnSpPr>
        <p:spPr>
          <a:xfrm>
            <a:off x="6096000" y="1899138"/>
            <a:ext cx="0" cy="3953022"/>
          </a:xfrm>
          <a:prstGeom prst="line">
            <a:avLst/>
          </a:prstGeom>
          <a:ln w="31750">
            <a:solidFill>
              <a:srgbClr val="E42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B4DD2-F350-422C-B9AA-738DFEAD8BBC}"/>
              </a:ext>
            </a:extLst>
          </p:cNvPr>
          <p:cNvSpPr txBox="1"/>
          <p:nvPr/>
        </p:nvSpPr>
        <p:spPr>
          <a:xfrm>
            <a:off x="787791" y="1899138"/>
            <a:ext cx="474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기능적 측면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0D4DC-6DC4-4FDD-841C-73128C593B32}"/>
              </a:ext>
            </a:extLst>
          </p:cNvPr>
          <p:cNvSpPr txBox="1"/>
          <p:nvPr/>
        </p:nvSpPr>
        <p:spPr>
          <a:xfrm>
            <a:off x="6552035" y="1899138"/>
            <a:ext cx="474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구성적 측면</a:t>
            </a:r>
            <a:endParaRPr lang="en-US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BB8D5-7090-45EB-9838-067D21A9B490}"/>
              </a:ext>
            </a:extLst>
          </p:cNvPr>
          <p:cNvSpPr txBox="1"/>
          <p:nvPr/>
        </p:nvSpPr>
        <p:spPr>
          <a:xfrm>
            <a:off x="689317" y="2700997"/>
            <a:ext cx="80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7F785-90B1-411E-94B0-CAE4B516F8AC}"/>
              </a:ext>
            </a:extLst>
          </p:cNvPr>
          <p:cNvSpPr txBox="1"/>
          <p:nvPr/>
        </p:nvSpPr>
        <p:spPr>
          <a:xfrm>
            <a:off x="689315" y="3733553"/>
            <a:ext cx="80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C91F9-54D7-4B22-BCC4-861653D05982}"/>
              </a:ext>
            </a:extLst>
          </p:cNvPr>
          <p:cNvSpPr txBox="1"/>
          <p:nvPr/>
        </p:nvSpPr>
        <p:spPr>
          <a:xfrm>
            <a:off x="689315" y="4609033"/>
            <a:ext cx="80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E8D441-DDF4-4F20-B75A-31E498D9B5B0}"/>
              </a:ext>
            </a:extLst>
          </p:cNvPr>
          <p:cNvCxnSpPr>
            <a:cxnSpLocks/>
          </p:cNvCxnSpPr>
          <p:nvPr/>
        </p:nvCxnSpPr>
        <p:spPr>
          <a:xfrm>
            <a:off x="1237957" y="3429000"/>
            <a:ext cx="407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2C22A5-67AD-46AB-A4E8-604701812A18}"/>
              </a:ext>
            </a:extLst>
          </p:cNvPr>
          <p:cNvCxnSpPr>
            <a:cxnSpLocks/>
          </p:cNvCxnSpPr>
          <p:nvPr/>
        </p:nvCxnSpPr>
        <p:spPr>
          <a:xfrm>
            <a:off x="1237956" y="4411394"/>
            <a:ext cx="407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EB5A45-2067-46E5-BCD1-6E507AAAE885}"/>
              </a:ext>
            </a:extLst>
          </p:cNvPr>
          <p:cNvSpPr txBox="1"/>
          <p:nvPr/>
        </p:nvSpPr>
        <p:spPr>
          <a:xfrm>
            <a:off x="1491168" y="2895025"/>
            <a:ext cx="13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88752F8-BCCC-41FF-ABD5-63E0B2758EC9}"/>
              </a:ext>
            </a:extLst>
          </p:cNvPr>
          <p:cNvSpPr/>
          <p:nvPr/>
        </p:nvSpPr>
        <p:spPr>
          <a:xfrm>
            <a:off x="2997802" y="2924936"/>
            <a:ext cx="5720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033A23-BDB3-4E7A-ABE1-DA179B375261}"/>
              </a:ext>
            </a:extLst>
          </p:cNvPr>
          <p:cNvSpPr txBox="1"/>
          <p:nvPr/>
        </p:nvSpPr>
        <p:spPr>
          <a:xfrm>
            <a:off x="3790302" y="2895025"/>
            <a:ext cx="160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구축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43F0C-7416-4A3D-9CBF-B3519B209F92}"/>
              </a:ext>
            </a:extLst>
          </p:cNvPr>
          <p:cNvSpPr txBox="1"/>
          <p:nvPr/>
        </p:nvSpPr>
        <p:spPr>
          <a:xfrm>
            <a:off x="1361927" y="3877418"/>
            <a:ext cx="148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블루투스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97CA9A5-E8CA-4C23-8493-8B5BAC360F7B}"/>
              </a:ext>
            </a:extLst>
          </p:cNvPr>
          <p:cNvSpPr/>
          <p:nvPr/>
        </p:nvSpPr>
        <p:spPr>
          <a:xfrm>
            <a:off x="3002799" y="3920762"/>
            <a:ext cx="596701" cy="37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4BD9A-C3A7-433B-A515-DF9F9907F503}"/>
              </a:ext>
            </a:extLst>
          </p:cNvPr>
          <p:cNvSpPr txBox="1"/>
          <p:nvPr/>
        </p:nvSpPr>
        <p:spPr>
          <a:xfrm>
            <a:off x="3963860" y="3838157"/>
            <a:ext cx="160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Wi-Fi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26CCB6-9E1B-4775-8B12-AF75F3E0B65A}"/>
              </a:ext>
            </a:extLst>
          </p:cNvPr>
          <p:cNvCxnSpPr>
            <a:cxnSpLocks/>
          </p:cNvCxnSpPr>
          <p:nvPr/>
        </p:nvCxnSpPr>
        <p:spPr>
          <a:xfrm flipV="1">
            <a:off x="1209840" y="5283305"/>
            <a:ext cx="4070830" cy="16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C63366-EB4F-4F5F-A2EA-310300C1C978}"/>
              </a:ext>
            </a:extLst>
          </p:cNvPr>
          <p:cNvSpPr txBox="1"/>
          <p:nvPr/>
        </p:nvSpPr>
        <p:spPr>
          <a:xfrm>
            <a:off x="1634505" y="4792725"/>
            <a:ext cx="329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서비스 활용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2E048-225F-4087-B351-B66789F1E665}"/>
              </a:ext>
            </a:extLst>
          </p:cNvPr>
          <p:cNvSpPr txBox="1"/>
          <p:nvPr/>
        </p:nvSpPr>
        <p:spPr>
          <a:xfrm>
            <a:off x="6453561" y="2700997"/>
            <a:ext cx="80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B37F03F-0497-4739-BE20-C8F98913631D}"/>
              </a:ext>
            </a:extLst>
          </p:cNvPr>
          <p:cNvCxnSpPr>
            <a:cxnSpLocks/>
          </p:cNvCxnSpPr>
          <p:nvPr/>
        </p:nvCxnSpPr>
        <p:spPr>
          <a:xfrm>
            <a:off x="7002201" y="3432106"/>
            <a:ext cx="407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9B1CC9-0F91-401B-9DF9-F07C53C5079C}"/>
              </a:ext>
            </a:extLst>
          </p:cNvPr>
          <p:cNvSpPr txBox="1"/>
          <p:nvPr/>
        </p:nvSpPr>
        <p:spPr>
          <a:xfrm>
            <a:off x="6561328" y="2895025"/>
            <a:ext cx="461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수준별 운동 프로그램 제공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777943-A360-46ED-95EA-D8187202C093}"/>
              </a:ext>
            </a:extLst>
          </p:cNvPr>
          <p:cNvSpPr txBox="1"/>
          <p:nvPr/>
        </p:nvSpPr>
        <p:spPr>
          <a:xfrm>
            <a:off x="6488424" y="3731261"/>
            <a:ext cx="80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F5ACBF6-A17E-4049-A04D-6D0CA6D29BD6}"/>
              </a:ext>
            </a:extLst>
          </p:cNvPr>
          <p:cNvCxnSpPr>
            <a:cxnSpLocks/>
          </p:cNvCxnSpPr>
          <p:nvPr/>
        </p:nvCxnSpPr>
        <p:spPr>
          <a:xfrm>
            <a:off x="7032126" y="4444599"/>
            <a:ext cx="407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FFA53C-7DF0-42BF-BB84-809D516511D4}"/>
              </a:ext>
            </a:extLst>
          </p:cNvPr>
          <p:cNvSpPr txBox="1"/>
          <p:nvPr/>
        </p:nvSpPr>
        <p:spPr>
          <a:xfrm>
            <a:off x="7002200" y="3875649"/>
            <a:ext cx="40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개설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3C2502-7123-4EDE-96FE-D7F614425039}"/>
              </a:ext>
            </a:extLst>
          </p:cNvPr>
          <p:cNvSpPr txBox="1"/>
          <p:nvPr/>
        </p:nvSpPr>
        <p:spPr>
          <a:xfrm>
            <a:off x="6510404" y="4605520"/>
            <a:ext cx="80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FC8727-5946-4A6F-8E24-4995E6469752}"/>
              </a:ext>
            </a:extLst>
          </p:cNvPr>
          <p:cNvCxnSpPr>
            <a:cxnSpLocks/>
          </p:cNvCxnSpPr>
          <p:nvPr/>
        </p:nvCxnSpPr>
        <p:spPr>
          <a:xfrm>
            <a:off x="7055558" y="5333524"/>
            <a:ext cx="407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2BCA46-B437-4B73-9F4A-D00D1B0658D6}"/>
              </a:ext>
            </a:extLst>
          </p:cNvPr>
          <p:cNvSpPr txBox="1"/>
          <p:nvPr/>
        </p:nvSpPr>
        <p:spPr>
          <a:xfrm>
            <a:off x="6663400" y="4803649"/>
            <a:ext cx="40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전문가와의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1756" y="1240186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756" y="434459"/>
            <a:ext cx="424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구성</a:t>
            </a:r>
            <a:endParaRPr lang="en-US" altLang="ko-KR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DD1A4-E754-4D6A-B812-B94875097211}"/>
              </a:ext>
            </a:extLst>
          </p:cNvPr>
          <p:cNvSpPr txBox="1"/>
          <p:nvPr/>
        </p:nvSpPr>
        <p:spPr>
          <a:xfrm>
            <a:off x="1212751" y="2166620"/>
            <a:ext cx="128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박지훈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495EE-5260-43A2-84A8-5939F21AD225}"/>
              </a:ext>
            </a:extLst>
          </p:cNvPr>
          <p:cNvSpPr txBox="1"/>
          <p:nvPr/>
        </p:nvSpPr>
        <p:spPr>
          <a:xfrm>
            <a:off x="1059394" y="3070302"/>
            <a:ext cx="166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안드로이드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총괄 책임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6A0FE-F358-46A5-9A87-85D0D8B92A56}"/>
              </a:ext>
            </a:extLst>
          </p:cNvPr>
          <p:cNvSpPr txBox="1"/>
          <p:nvPr/>
        </p:nvSpPr>
        <p:spPr>
          <a:xfrm>
            <a:off x="3333969" y="2166620"/>
            <a:ext cx="128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나윤호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1A8A9-E91B-4204-BAEA-DEC3B974B0A6}"/>
              </a:ext>
            </a:extLst>
          </p:cNvPr>
          <p:cNvSpPr txBox="1"/>
          <p:nvPr/>
        </p:nvSpPr>
        <p:spPr>
          <a:xfrm>
            <a:off x="5455187" y="2172341"/>
            <a:ext cx="128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류형오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F0C6F-40F3-4317-BA82-5C6E41EBAE1F}"/>
              </a:ext>
            </a:extLst>
          </p:cNvPr>
          <p:cNvSpPr txBox="1"/>
          <p:nvPr/>
        </p:nvSpPr>
        <p:spPr>
          <a:xfrm>
            <a:off x="9697623" y="2166620"/>
            <a:ext cx="128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이대홍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83FA8-D133-4503-9799-0B42C8EC5EF9}"/>
              </a:ext>
            </a:extLst>
          </p:cNvPr>
          <p:cNvSpPr txBox="1"/>
          <p:nvPr/>
        </p:nvSpPr>
        <p:spPr>
          <a:xfrm>
            <a:off x="7576405" y="2166620"/>
            <a:ext cx="128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유한석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AE38A-BC17-4545-92E5-9D08204A9718}"/>
              </a:ext>
            </a:extLst>
          </p:cNvPr>
          <p:cNvSpPr txBox="1"/>
          <p:nvPr/>
        </p:nvSpPr>
        <p:spPr>
          <a:xfrm>
            <a:off x="3158521" y="3089722"/>
            <a:ext cx="176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기획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보조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DF44E-496D-4BD6-992D-56E251C7A35F}"/>
              </a:ext>
            </a:extLst>
          </p:cNvPr>
          <p:cNvSpPr txBox="1"/>
          <p:nvPr/>
        </p:nvSpPr>
        <p:spPr>
          <a:xfrm>
            <a:off x="5354737" y="3089722"/>
            <a:ext cx="166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</a:t>
            </a:r>
            <a:r>
              <a:rPr lang="ko-KR" altLang="en-US" dirty="0"/>
              <a:t> 프로그래밍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72795C-0C8C-44A9-9DF7-8B7AE0502BFE}"/>
              </a:ext>
            </a:extLst>
          </p:cNvPr>
          <p:cNvSpPr txBox="1"/>
          <p:nvPr/>
        </p:nvSpPr>
        <p:spPr>
          <a:xfrm>
            <a:off x="7448189" y="3031965"/>
            <a:ext cx="1665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</a:t>
            </a:r>
            <a:r>
              <a:rPr lang="ko-KR" altLang="en-US" dirty="0"/>
              <a:t> 프로그래밍 보조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회로 구성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A428F-3DDB-47B2-B34B-16140C5188B4}"/>
              </a:ext>
            </a:extLst>
          </p:cNvPr>
          <p:cNvSpPr txBox="1"/>
          <p:nvPr/>
        </p:nvSpPr>
        <p:spPr>
          <a:xfrm>
            <a:off x="9541641" y="3031965"/>
            <a:ext cx="153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회로구성 보조</a:t>
            </a:r>
          </a:p>
        </p:txBody>
      </p:sp>
    </p:spTree>
    <p:extLst>
      <p:ext uri="{BB962C8B-B14F-4D97-AF65-F5344CB8AC3E}">
        <p14:creationId xmlns:p14="http://schemas.microsoft.com/office/powerpoint/2010/main" val="100330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D3F62B-7384-4C4C-92FC-BAEF1CA37E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4" b="78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C9707-C48B-4E68-A4BE-B04A18BF4ED6}"/>
              </a:ext>
            </a:extLst>
          </p:cNvPr>
          <p:cNvSpPr txBox="1"/>
          <p:nvPr/>
        </p:nvSpPr>
        <p:spPr>
          <a:xfrm>
            <a:off x="1657350" y="3167390"/>
            <a:ext cx="88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360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</a:t>
            </a:r>
            <a:r>
              <a:rPr lang="ko-KR" altLang="en-US" sz="3600" spc="3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들어주셔서</a:t>
            </a:r>
            <a:r>
              <a:rPr lang="ko-KR" altLang="en-US" sz="360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감사합니다</a:t>
            </a:r>
            <a:r>
              <a:rPr lang="en-US" altLang="ko-KR" sz="360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  <a:endParaRPr lang="ko-KR" altLang="en-US" sz="3600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36535-34CC-46AC-A60E-9C1886F0E692}"/>
              </a:ext>
            </a:extLst>
          </p:cNvPr>
          <p:cNvSpPr txBox="1"/>
          <p:nvPr/>
        </p:nvSpPr>
        <p:spPr>
          <a:xfrm>
            <a:off x="1490752" y="4021914"/>
            <a:ext cx="887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-ICE</a:t>
            </a:r>
            <a:r>
              <a:rPr lang="ko-KR" altLang="en-US" sz="280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ACE-</a:t>
            </a:r>
            <a:endParaRPr lang="ko-KR" altLang="en-US" sz="2000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22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7411" y="0"/>
            <a:ext cx="1221941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7350" y="3167390"/>
            <a:ext cx="8877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 받겠습니다</a:t>
            </a:r>
            <a:r>
              <a:rPr lang="en-US" altLang="ko-KR" sz="2800" b="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800" b="0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664" y="3690610"/>
            <a:ext cx="88773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b="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질문자는 </a:t>
            </a:r>
            <a:r>
              <a:rPr lang="ko-KR" altLang="en-US" sz="2700" b="0" spc="300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진실의 방</a:t>
            </a:r>
            <a:r>
              <a:rPr lang="ko-KR" altLang="en-US" sz="2000" b="0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으로＂</a:t>
            </a:r>
            <a:endParaRPr lang="ko-KR" altLang="en-US" sz="2000" b="0" spc="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7937C4-CBE5-4675-B384-268F98AAB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53CA9-2E34-4558-B70B-F9D4F295E00F}"/>
              </a:ext>
            </a:extLst>
          </p:cNvPr>
          <p:cNvSpPr txBox="1"/>
          <p:nvPr/>
        </p:nvSpPr>
        <p:spPr>
          <a:xfrm>
            <a:off x="1657350" y="5516890"/>
            <a:ext cx="8877300" cy="523220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발표 시작할 건데 조용히 좀 부탁 드립니다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5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10371" y="983897"/>
            <a:ext cx="3816914" cy="48076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878" y="1066431"/>
            <a:ext cx="2247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CB87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800" b="1" dirty="0">
              <a:solidFill>
                <a:srgbClr val="CB87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5159" y="1585086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01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1663" y="2298464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02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61663" y="3612940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5159" y="1901394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 배경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4296" y="3259631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설명 및 시연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5159" y="3933500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8161663" y="4229048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05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161663" y="4656445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발전 방향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8135159" y="5397611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8161663" y="5025777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76031-1B97-4BA8-A27D-18E5CFF447D4}"/>
              </a:ext>
            </a:extLst>
          </p:cNvPr>
          <p:cNvSpPr txBox="1"/>
          <p:nvPr/>
        </p:nvSpPr>
        <p:spPr>
          <a:xfrm>
            <a:off x="8161663" y="2947202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03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21E66-646C-4203-84C1-9B8434BB06A9}"/>
              </a:ext>
            </a:extLst>
          </p:cNvPr>
          <p:cNvSpPr txBox="1"/>
          <p:nvPr/>
        </p:nvSpPr>
        <p:spPr>
          <a:xfrm>
            <a:off x="8135159" y="2582469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756" y="434459"/>
            <a:ext cx="424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01.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C067F05-AB19-400F-959F-B55DDD233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378944"/>
              </p:ext>
            </p:extLst>
          </p:nvPr>
        </p:nvGraphicFramePr>
        <p:xfrm>
          <a:off x="331756" y="1944850"/>
          <a:ext cx="5230191" cy="3783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8D31A0AD-6F16-4615-9B9D-3E77AC98A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59412"/>
              </p:ext>
            </p:extLst>
          </p:nvPr>
        </p:nvGraphicFramePr>
        <p:xfrm>
          <a:off x="5565913" y="1944850"/>
          <a:ext cx="5772853" cy="36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B533F7-ECA0-4ED8-AF8E-645EEDC29F1F}"/>
              </a:ext>
            </a:extLst>
          </p:cNvPr>
          <p:cNvSpPr txBox="1"/>
          <p:nvPr/>
        </p:nvSpPr>
        <p:spPr>
          <a:xfrm>
            <a:off x="8850344" y="6226372"/>
            <a:ext cx="300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한국건강증진개발원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756" y="434459"/>
            <a:ext cx="424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목적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65B6A-DD77-4910-8A89-348974A27A41}"/>
              </a:ext>
            </a:extLst>
          </p:cNvPr>
          <p:cNvSpPr txBox="1"/>
          <p:nvPr/>
        </p:nvSpPr>
        <p:spPr>
          <a:xfrm>
            <a:off x="834887" y="2001078"/>
            <a:ext cx="106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19BB9-985B-4948-AF30-0A303D5FFD6C}"/>
              </a:ext>
            </a:extLst>
          </p:cNvPr>
          <p:cNvSpPr txBox="1"/>
          <p:nvPr/>
        </p:nvSpPr>
        <p:spPr>
          <a:xfrm>
            <a:off x="834887" y="3081257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229B5-C33E-4663-AD9C-89399BF9A51F}"/>
              </a:ext>
            </a:extLst>
          </p:cNvPr>
          <p:cNvSpPr txBox="1"/>
          <p:nvPr/>
        </p:nvSpPr>
        <p:spPr>
          <a:xfrm>
            <a:off x="834887" y="4210592"/>
            <a:ext cx="106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0FCD1-0A7B-438C-9BF8-196E2E79C786}"/>
              </a:ext>
            </a:extLst>
          </p:cNvPr>
          <p:cNvSpPr txBox="1"/>
          <p:nvPr/>
        </p:nvSpPr>
        <p:spPr>
          <a:xfrm>
            <a:off x="1736035" y="2142426"/>
            <a:ext cx="48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정확한 수치에 따른 횟수 측정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1D321-0303-4C89-B50D-E0AAA3559460}"/>
              </a:ext>
            </a:extLst>
          </p:cNvPr>
          <p:cNvSpPr txBox="1"/>
          <p:nvPr/>
        </p:nvSpPr>
        <p:spPr>
          <a:xfrm>
            <a:off x="1736034" y="3219756"/>
            <a:ext cx="435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 중  핸드폰을  수시로  체크 할  필요가  없음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53056-3689-42BE-A271-253520B4B221}"/>
              </a:ext>
            </a:extLst>
          </p:cNvPr>
          <p:cNvSpPr txBox="1"/>
          <p:nvPr/>
        </p:nvSpPr>
        <p:spPr>
          <a:xfrm>
            <a:off x="1736035" y="4349091"/>
            <a:ext cx="50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저렴한 가격에 이용 가능</a:t>
            </a:r>
          </a:p>
        </p:txBody>
      </p:sp>
      <p:pic>
        <p:nvPicPr>
          <p:cNvPr id="12" name="그래픽 11" descr="동전">
            <a:extLst>
              <a:ext uri="{FF2B5EF4-FFF2-40B4-BE49-F238E27FC236}">
                <a16:creationId xmlns:a16="http://schemas.microsoft.com/office/drawing/2014/main" id="{8DB04C89-3119-4EE0-9245-E918B72DA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0289" y="4309915"/>
            <a:ext cx="1638031" cy="1638031"/>
          </a:xfrm>
          <a:prstGeom prst="rect">
            <a:avLst/>
          </a:prstGeom>
        </p:spPr>
      </p:pic>
      <p:pic>
        <p:nvPicPr>
          <p:cNvPr id="14" name="그래픽 13" descr="자명종 시계">
            <a:extLst>
              <a:ext uri="{FF2B5EF4-FFF2-40B4-BE49-F238E27FC236}">
                <a16:creationId xmlns:a16="http://schemas.microsoft.com/office/drawing/2014/main" id="{DC5D181B-EAC5-4860-8D00-16920FF0F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7811" y="1238250"/>
            <a:ext cx="1581007" cy="1659584"/>
          </a:xfrm>
          <a:prstGeom prst="rect">
            <a:avLst/>
          </a:prstGeom>
        </p:spPr>
      </p:pic>
      <p:pic>
        <p:nvPicPr>
          <p:cNvPr id="16" name="그래픽 15" descr="스마트폰">
            <a:extLst>
              <a:ext uri="{FF2B5EF4-FFF2-40B4-BE49-F238E27FC236}">
                <a16:creationId xmlns:a16="http://schemas.microsoft.com/office/drawing/2014/main" id="{1A96BD91-934C-4E2B-B56C-F9E17D99E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7811" y="2897834"/>
            <a:ext cx="1638031" cy="1390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756" y="434459"/>
            <a:ext cx="424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제품설명 및 시연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323C1F-4BBF-4162-8FF0-D4020F1C1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8" b="13962"/>
          <a:stretch/>
        </p:blipFill>
        <p:spPr>
          <a:xfrm>
            <a:off x="1268722" y="4649270"/>
            <a:ext cx="1778948" cy="1188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5E7B86-F3A3-43A0-B3B0-28274AD9E7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 t="23221" r="4924" b="18388"/>
          <a:stretch/>
        </p:blipFill>
        <p:spPr>
          <a:xfrm>
            <a:off x="1268723" y="2552706"/>
            <a:ext cx="1778948" cy="12082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20243-26D7-4E8F-ABD1-441AF2C859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9" t="17550" r="22595" b="20612"/>
          <a:stretch/>
        </p:blipFill>
        <p:spPr>
          <a:xfrm>
            <a:off x="9144329" y="1769081"/>
            <a:ext cx="1778949" cy="19919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AE5A98-3379-404D-891E-4CC63A4374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2" t="17398" r="14963" b="29883"/>
          <a:stretch/>
        </p:blipFill>
        <p:spPr>
          <a:xfrm>
            <a:off x="9144329" y="4402933"/>
            <a:ext cx="1778949" cy="14350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970DEA-0632-4C5C-BC52-94141D481D52}"/>
              </a:ext>
            </a:extLst>
          </p:cNvPr>
          <p:cNvSpPr txBox="1"/>
          <p:nvPr/>
        </p:nvSpPr>
        <p:spPr>
          <a:xfrm>
            <a:off x="5422699" y="5895946"/>
            <a:ext cx="143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모습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7B428-24B8-440A-B1FA-56A08B810813}"/>
              </a:ext>
            </a:extLst>
          </p:cNvPr>
          <p:cNvSpPr txBox="1"/>
          <p:nvPr/>
        </p:nvSpPr>
        <p:spPr>
          <a:xfrm>
            <a:off x="783771" y="1475731"/>
            <a:ext cx="288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하드웨어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CED13-1E39-4072-9AB5-C8EC9A1B3F74}"/>
              </a:ext>
            </a:extLst>
          </p:cNvPr>
          <p:cNvSpPr txBox="1"/>
          <p:nvPr/>
        </p:nvSpPr>
        <p:spPr>
          <a:xfrm>
            <a:off x="4936629" y="1423628"/>
            <a:ext cx="231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블루투스 미니 본체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C8E170-5BE6-42CB-A991-E01824039F32}"/>
              </a:ext>
            </a:extLst>
          </p:cNvPr>
          <p:cNvSpPr txBox="1"/>
          <p:nvPr/>
        </p:nvSpPr>
        <p:spPr>
          <a:xfrm>
            <a:off x="9291681" y="1369314"/>
            <a:ext cx="14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리튬 배터리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E5DE9-0B5C-4259-A129-30D27A8440BC}"/>
              </a:ext>
            </a:extLst>
          </p:cNvPr>
          <p:cNvSpPr txBox="1"/>
          <p:nvPr/>
        </p:nvSpPr>
        <p:spPr>
          <a:xfrm>
            <a:off x="9291680" y="3937328"/>
            <a:ext cx="14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충전 모듈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7A61D-A90C-4657-A222-81F38556BDF5}"/>
              </a:ext>
            </a:extLst>
          </p:cNvPr>
          <p:cNvSpPr txBox="1"/>
          <p:nvPr/>
        </p:nvSpPr>
        <p:spPr>
          <a:xfrm>
            <a:off x="1377271" y="2035821"/>
            <a:ext cx="156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 가속도 센서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AABF09B-21E8-4C88-913F-9BD0FBF2C035}"/>
              </a:ext>
            </a:extLst>
          </p:cNvPr>
          <p:cNvSpPr/>
          <p:nvPr/>
        </p:nvSpPr>
        <p:spPr>
          <a:xfrm rot="5400000">
            <a:off x="5581351" y="3137222"/>
            <a:ext cx="1033670" cy="604144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7B32B7-66E7-4F4D-BE75-FC507B78390B}"/>
              </a:ext>
            </a:extLst>
          </p:cNvPr>
          <p:cNvSpPr txBox="1"/>
          <p:nvPr/>
        </p:nvSpPr>
        <p:spPr>
          <a:xfrm>
            <a:off x="1416075" y="4180404"/>
            <a:ext cx="14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초음파 센서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B1D9C72-F1D8-42D3-BA3F-EF1862690738}"/>
              </a:ext>
            </a:extLst>
          </p:cNvPr>
          <p:cNvSpPr/>
          <p:nvPr/>
        </p:nvSpPr>
        <p:spPr>
          <a:xfrm rot="900000">
            <a:off x="3670834" y="3419225"/>
            <a:ext cx="1033670" cy="604144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5121B06-988D-473E-98AB-C571595A1816}"/>
              </a:ext>
            </a:extLst>
          </p:cNvPr>
          <p:cNvSpPr/>
          <p:nvPr/>
        </p:nvSpPr>
        <p:spPr>
          <a:xfrm rot="9900000">
            <a:off x="7487495" y="3421517"/>
            <a:ext cx="1033670" cy="604144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4834843-69B9-419E-929D-A82977E9BF63}"/>
              </a:ext>
            </a:extLst>
          </p:cNvPr>
          <p:cNvSpPr/>
          <p:nvPr/>
        </p:nvSpPr>
        <p:spPr>
          <a:xfrm>
            <a:off x="3610263" y="4825651"/>
            <a:ext cx="1033670" cy="604144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6576906F-0CF0-49AB-992D-7B1796346019}"/>
              </a:ext>
            </a:extLst>
          </p:cNvPr>
          <p:cNvSpPr/>
          <p:nvPr/>
        </p:nvSpPr>
        <p:spPr>
          <a:xfrm rot="10800000">
            <a:off x="7548066" y="4825651"/>
            <a:ext cx="1033670" cy="604144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DE24720-7A72-4CAB-81C6-7635C282572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6" t="11183" r="24298" b="62116"/>
          <a:stretch/>
        </p:blipFill>
        <p:spPr>
          <a:xfrm>
            <a:off x="4998490" y="1769081"/>
            <a:ext cx="2195020" cy="1451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91057A-2156-4E3C-B979-08F5D5D132A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1" t="12034" r="5105" b="16613"/>
          <a:stretch/>
        </p:blipFill>
        <p:spPr>
          <a:xfrm>
            <a:off x="5206526" y="3935741"/>
            <a:ext cx="1778947" cy="17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756" y="434459"/>
            <a:ext cx="424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제품설명 및 시연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6C933-AB25-48D0-B1DB-0721D3C39889}"/>
              </a:ext>
            </a:extLst>
          </p:cNvPr>
          <p:cNvSpPr txBox="1"/>
          <p:nvPr/>
        </p:nvSpPr>
        <p:spPr>
          <a:xfrm>
            <a:off x="783771" y="1475731"/>
            <a:ext cx="288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6C5086F-BD12-4500-AF5F-87B06BA7B4FA}"/>
              </a:ext>
            </a:extLst>
          </p:cNvPr>
          <p:cNvGrpSpPr/>
          <p:nvPr/>
        </p:nvGrpSpPr>
        <p:grpSpPr>
          <a:xfrm>
            <a:off x="3943441" y="2727890"/>
            <a:ext cx="4689078" cy="3014090"/>
            <a:chOff x="2187274" y="2257483"/>
            <a:chExt cx="6870365" cy="34191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4728EF-1946-4A81-B9CB-A90E15D82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2" b="9074"/>
            <a:stretch/>
          </p:blipFill>
          <p:spPr>
            <a:xfrm>
              <a:off x="2187274" y="2257484"/>
              <a:ext cx="2190883" cy="34191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DE4F97-D1A3-40AF-8272-4BBAE3ED7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2" b="13016"/>
            <a:stretch/>
          </p:blipFill>
          <p:spPr>
            <a:xfrm>
              <a:off x="6763752" y="2257483"/>
              <a:ext cx="2293887" cy="34191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DAE5AD-92F3-4D4C-8B10-74562C049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8157" y="2257483"/>
              <a:ext cx="2385596" cy="341911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5902E6-B155-4A8F-AF16-1ECA3760C0C1}"/>
              </a:ext>
            </a:extLst>
          </p:cNvPr>
          <p:cNvSpPr txBox="1"/>
          <p:nvPr/>
        </p:nvSpPr>
        <p:spPr>
          <a:xfrm>
            <a:off x="5352735" y="2133600"/>
            <a:ext cx="180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선택 화면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F6372B-7924-4B6E-82FA-959040135F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7"/>
          <a:stretch/>
        </p:blipFill>
        <p:spPr>
          <a:xfrm>
            <a:off x="979451" y="2727890"/>
            <a:ext cx="2045496" cy="32307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E01D3F-6CEB-43EF-A14B-AF03918E3B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13" y="2727891"/>
            <a:ext cx="1817286" cy="32307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9B7A38-E8C9-4C2C-AA45-C98C85CAE714}"/>
              </a:ext>
            </a:extLst>
          </p:cNvPr>
          <p:cNvSpPr txBox="1"/>
          <p:nvPr/>
        </p:nvSpPr>
        <p:spPr>
          <a:xfrm>
            <a:off x="1455706" y="2133600"/>
            <a:ext cx="142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 시작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83AD1-C0F3-4076-B98C-0A21FD7CDAC6}"/>
              </a:ext>
            </a:extLst>
          </p:cNvPr>
          <p:cNvSpPr txBox="1"/>
          <p:nvPr/>
        </p:nvSpPr>
        <p:spPr>
          <a:xfrm>
            <a:off x="9437427" y="2164378"/>
            <a:ext cx="204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횟수 설정</a:t>
            </a:r>
          </a:p>
        </p:txBody>
      </p:sp>
    </p:spTree>
    <p:extLst>
      <p:ext uri="{BB962C8B-B14F-4D97-AF65-F5344CB8AC3E}">
        <p14:creationId xmlns:p14="http://schemas.microsoft.com/office/powerpoint/2010/main" val="38945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31A388-08CF-4A04-9637-D891FB2FED03}"/>
              </a:ext>
            </a:extLst>
          </p:cNvPr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756" y="434459"/>
            <a:ext cx="424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제품설명 및 시연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0768A-E4C7-4AFD-9605-70F3B6BAA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56" y="2485344"/>
            <a:ext cx="1678675" cy="29843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A7068E-F79F-4E35-BE29-FB62663422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94" y="2485344"/>
            <a:ext cx="1655360" cy="2942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4E26DA-421B-4F20-BBFB-75F67976EC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5" y="2485345"/>
            <a:ext cx="1678675" cy="29843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DEF73-1501-4680-9E05-50C4BC15D409}"/>
              </a:ext>
            </a:extLst>
          </p:cNvPr>
          <p:cNvSpPr txBox="1"/>
          <p:nvPr/>
        </p:nvSpPr>
        <p:spPr>
          <a:xfrm>
            <a:off x="1049091" y="1916788"/>
            <a:ext cx="183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B86D4-731B-4B37-9FE5-2C2FEEBCA6BC}"/>
              </a:ext>
            </a:extLst>
          </p:cNvPr>
          <p:cNvSpPr txBox="1"/>
          <p:nvPr/>
        </p:nvSpPr>
        <p:spPr>
          <a:xfrm>
            <a:off x="3536316" y="1916788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AB42D-37A0-418E-93BC-43E12C14A3F5}"/>
              </a:ext>
            </a:extLst>
          </p:cNvPr>
          <p:cNvSpPr txBox="1"/>
          <p:nvPr/>
        </p:nvSpPr>
        <p:spPr>
          <a:xfrm>
            <a:off x="5417167" y="1921885"/>
            <a:ext cx="19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 데이터 기록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BA37A3-B8E7-4EB7-9AB4-EB1B1D9CF9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98" y="2485345"/>
            <a:ext cx="1678674" cy="29843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F1A414-A4EA-4040-BF4B-03F026C7FDD1}"/>
              </a:ext>
            </a:extLst>
          </p:cNvPr>
          <p:cNvSpPr txBox="1"/>
          <p:nvPr/>
        </p:nvSpPr>
        <p:spPr>
          <a:xfrm>
            <a:off x="8204748" y="1921885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95E8BF1-2566-46CB-AA6B-2E255AEB73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6" y="2485344"/>
            <a:ext cx="1678675" cy="29843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A964B8-648D-45F6-ACC9-CADA16EA5627}"/>
              </a:ext>
            </a:extLst>
          </p:cNvPr>
          <p:cNvSpPr txBox="1"/>
          <p:nvPr/>
        </p:nvSpPr>
        <p:spPr>
          <a:xfrm>
            <a:off x="10022993" y="1916788"/>
            <a:ext cx="154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기록결과 확인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40CC0C-2599-416F-853D-D7299DAB356C}"/>
              </a:ext>
            </a:extLst>
          </p:cNvPr>
          <p:cNvSpPr txBox="1"/>
          <p:nvPr/>
        </p:nvSpPr>
        <p:spPr>
          <a:xfrm>
            <a:off x="783771" y="1475731"/>
            <a:ext cx="288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616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60" r="5560"/>
          <a:stretch>
            <a:fillRect/>
          </a:stretch>
        </p:blipFill>
        <p:spPr>
          <a:xfrm>
            <a:off x="0" y="-4427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756" y="434459"/>
            <a:ext cx="424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03.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E347723-BB21-48FC-8484-349120333974}"/>
              </a:ext>
            </a:extLst>
          </p:cNvPr>
          <p:cNvSpPr/>
          <p:nvPr/>
        </p:nvSpPr>
        <p:spPr>
          <a:xfrm rot="18698979">
            <a:off x="3848679" y="2595050"/>
            <a:ext cx="715481" cy="1872333"/>
          </a:xfrm>
          <a:prstGeom prst="downArrow">
            <a:avLst/>
          </a:prstGeom>
          <a:solidFill>
            <a:srgbClr val="E79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42A2415-35D2-4DAD-8809-14B0B9F1072E}"/>
              </a:ext>
            </a:extLst>
          </p:cNvPr>
          <p:cNvSpPr/>
          <p:nvPr/>
        </p:nvSpPr>
        <p:spPr>
          <a:xfrm rot="2024701">
            <a:off x="7291309" y="2855570"/>
            <a:ext cx="765792" cy="1580582"/>
          </a:xfrm>
          <a:prstGeom prst="downArrow">
            <a:avLst/>
          </a:prstGeom>
          <a:solidFill>
            <a:srgbClr val="D2E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135C207-3B41-45E4-9D27-66BD3B37C011}"/>
              </a:ext>
            </a:extLst>
          </p:cNvPr>
          <p:cNvSpPr/>
          <p:nvPr/>
        </p:nvSpPr>
        <p:spPr>
          <a:xfrm rot="4591266">
            <a:off x="8308618" y="4011661"/>
            <a:ext cx="719682" cy="1872333"/>
          </a:xfrm>
          <a:prstGeom prst="downArrow">
            <a:avLst/>
          </a:prstGeom>
          <a:solidFill>
            <a:srgbClr val="FFF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9BF88A-05E3-42B4-BEFA-22D7BE5A1B5A}"/>
              </a:ext>
            </a:extLst>
          </p:cNvPr>
          <p:cNvSpPr/>
          <p:nvPr/>
        </p:nvSpPr>
        <p:spPr>
          <a:xfrm>
            <a:off x="4594960" y="4007641"/>
            <a:ext cx="3002080" cy="2303366"/>
          </a:xfrm>
          <a:prstGeom prst="ellipse">
            <a:avLst/>
          </a:prstGeom>
          <a:solidFill>
            <a:schemeClr val="accent1">
              <a:alpha val="69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A27953-AFC5-41C8-88C8-9B0BCCC8E980}"/>
              </a:ext>
            </a:extLst>
          </p:cNvPr>
          <p:cNvSpPr/>
          <p:nvPr/>
        </p:nvSpPr>
        <p:spPr>
          <a:xfrm>
            <a:off x="2528451" y="2054439"/>
            <a:ext cx="2129151" cy="1307146"/>
          </a:xfrm>
          <a:prstGeom prst="rect">
            <a:avLst/>
          </a:prstGeom>
          <a:solidFill>
            <a:srgbClr val="E799DE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94AF1E6-4BA9-428E-A9EE-54297BC5E4F0}"/>
              </a:ext>
            </a:extLst>
          </p:cNvPr>
          <p:cNvSpPr/>
          <p:nvPr/>
        </p:nvSpPr>
        <p:spPr>
          <a:xfrm rot="17056746">
            <a:off x="3226060" y="3944620"/>
            <a:ext cx="721159" cy="1872333"/>
          </a:xfrm>
          <a:prstGeom prst="downArrow">
            <a:avLst/>
          </a:prstGeom>
          <a:solidFill>
            <a:srgbClr val="FFD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47B88D-6ED3-4F6E-8DB7-2D5FB10742AD}"/>
              </a:ext>
            </a:extLst>
          </p:cNvPr>
          <p:cNvSpPr/>
          <p:nvPr/>
        </p:nvSpPr>
        <p:spPr>
          <a:xfrm>
            <a:off x="7362012" y="2045985"/>
            <a:ext cx="2103444" cy="13155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190D04-8B76-4011-B1E5-DC1FB5F6C780}"/>
              </a:ext>
            </a:extLst>
          </p:cNvPr>
          <p:cNvSpPr/>
          <p:nvPr/>
        </p:nvSpPr>
        <p:spPr>
          <a:xfrm>
            <a:off x="9134908" y="4133336"/>
            <a:ext cx="2103444" cy="13155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5FF15C-A445-4E3E-A03E-B3F3A9F7D3A4}"/>
              </a:ext>
            </a:extLst>
          </p:cNvPr>
          <p:cNvSpPr/>
          <p:nvPr/>
        </p:nvSpPr>
        <p:spPr>
          <a:xfrm>
            <a:off x="898281" y="4149634"/>
            <a:ext cx="2165237" cy="13114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A84C3-D94C-4DA9-8AC6-A237CD6279DD}"/>
              </a:ext>
            </a:extLst>
          </p:cNvPr>
          <p:cNvSpPr txBox="1"/>
          <p:nvPr/>
        </p:nvSpPr>
        <p:spPr>
          <a:xfrm>
            <a:off x="4954398" y="4805381"/>
            <a:ext cx="228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3092-515E-4AC7-9F19-D092F0B52AF5}"/>
              </a:ext>
            </a:extLst>
          </p:cNvPr>
          <p:cNvSpPr txBox="1"/>
          <p:nvPr/>
        </p:nvSpPr>
        <p:spPr>
          <a:xfrm>
            <a:off x="2718684" y="2370777"/>
            <a:ext cx="206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절감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6155A-667B-4159-A810-7BE6B3CD6F41}"/>
              </a:ext>
            </a:extLst>
          </p:cNvPr>
          <p:cNvSpPr txBox="1"/>
          <p:nvPr/>
        </p:nvSpPr>
        <p:spPr>
          <a:xfrm>
            <a:off x="7345795" y="2380579"/>
            <a:ext cx="206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6CA6F-719D-40B9-886A-CDAAC08432B0}"/>
              </a:ext>
            </a:extLst>
          </p:cNvPr>
          <p:cNvSpPr txBox="1"/>
          <p:nvPr/>
        </p:nvSpPr>
        <p:spPr>
          <a:xfrm>
            <a:off x="9260800" y="4467930"/>
            <a:ext cx="206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체력증진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E19E7-D91E-4DB2-B490-01C07B8DD6CD}"/>
              </a:ext>
            </a:extLst>
          </p:cNvPr>
          <p:cNvSpPr txBox="1"/>
          <p:nvPr/>
        </p:nvSpPr>
        <p:spPr>
          <a:xfrm>
            <a:off x="1082448" y="4482214"/>
            <a:ext cx="206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몸의 변화</a:t>
            </a:r>
            <a:endParaRPr lang="ko-KR" altLang="en-US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253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함초롬돋움</vt:lpstr>
      <vt:lpstr>a고딕10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강나영</dc:creator>
  <cp:lastModifiedBy>나윤호</cp:lastModifiedBy>
  <cp:revision>51</cp:revision>
  <dcterms:created xsi:type="dcterms:W3CDTF">2017-10-26T13:58:51Z</dcterms:created>
  <dcterms:modified xsi:type="dcterms:W3CDTF">2017-12-03T05:40:59Z</dcterms:modified>
  <cp:version>1000.0000.01</cp:version>
</cp:coreProperties>
</file>