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600"/>
            </a:lvl1pPr>
            <a:lvl2pPr rtl="0">
              <a:spcBef>
                <a:spcPts val="0"/>
              </a:spcBef>
              <a:defRPr sz="3600"/>
            </a:lvl2pPr>
            <a:lvl3pPr rtl="0">
              <a:spcBef>
                <a:spcPts val="0"/>
              </a:spcBef>
              <a:defRPr sz="3600"/>
            </a:lvl3pPr>
            <a:lvl4pPr rtl="0">
              <a:spcBef>
                <a:spcPts val="0"/>
              </a:spcBef>
              <a:defRPr sz="3600"/>
            </a:lvl4pPr>
            <a:lvl5pPr rtl="0">
              <a:spcBef>
                <a:spcPts val="0"/>
              </a:spcBef>
              <a:defRPr sz="3600"/>
            </a:lvl5pPr>
            <a:lvl6pPr rtl="0">
              <a:spcBef>
                <a:spcPts val="0"/>
              </a:spcBef>
              <a:defRPr sz="3600"/>
            </a:lvl6pPr>
            <a:lvl7pPr rtl="0">
              <a:spcBef>
                <a:spcPts val="0"/>
              </a:spcBef>
              <a:defRPr sz="3600"/>
            </a:lvl7pPr>
            <a:lvl8pPr rtl="0">
              <a:spcBef>
                <a:spcPts val="0"/>
              </a:spcBef>
              <a:defRPr sz="3600"/>
            </a:lvl8pPr>
            <a:lvl9pPr rtl="0">
              <a:spcBef>
                <a:spcPts val="0"/>
              </a:spcBef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Treasure Haunt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x="6274250" y="4644925"/>
            <a:ext cx="2124000" cy="188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CSCI 3130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Group 08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Shuwen Ruan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Hongyi Liu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575075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9600"/>
          </a:p>
          <a:p>
            <a:pPr algn="ctr">
              <a:spcBef>
                <a:spcPts val="0"/>
              </a:spcBef>
              <a:buNone/>
            </a:pPr>
            <a:r>
              <a:rPr lang="en" sz="9600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Clients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Dr. Derek Reilly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/>
              <a:t>Daniel Yule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Goals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 for clients to play on an android device.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962" y="2859350"/>
            <a:ext cx="6280075" cy="344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Play around citadel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Multiple player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Join in / Drop off in mid stream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Fun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 Description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Players collect coins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Coins generated and replenished randomly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Leader board shows high record</a:t>
            </a:r>
          </a:p>
          <a:p>
            <a:pPr indent="-419100" lvl="0" marL="45720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Coin collection conflict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to play?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74550"/>
            <a:ext cx="2332525" cy="388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900" y="1974550"/>
            <a:ext cx="2443150" cy="388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9225" y="1974550"/>
            <a:ext cx="2443149" cy="38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User stories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Small tasks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Test case</a:t>
            </a:r>
          </a:p>
          <a:p>
            <a:pPr indent="-419100" lvl="0" marL="45720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Build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Java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Android SDK 4.2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Google maps API for android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what we learnt in class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SVN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JUnit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Ant build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Pair programing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