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0r/7ulvJtdwNsydzfDwnnz==&#10;" textCheckSum="8FBpFV==&#10;" shapeId="40964" fHybridRaster="0" ver="1"/>
</file>

<file path=drs/shapexml.xml><?xml version="1.0" encoding="utf-8"?>
<p:sp xmlns:p="http://schemas.openxmlformats.org/presentationml/2006/main">
  <p:nvSpPr>
    <p:cNvPr id="40964" name="Rectangle 7"/>
    <p:cNvSpPr txBox="1">
      <a:spLocks xmlns:a="http://schemas.openxmlformats.org/drawingml/2006/main" noGrp="1" noChangeArrowheads="1"/>
    </p:cNvSpPr>
    <p:nvPr/>
  </p:nvSpPr>
  <p:spPr bwMode="auto">
    <a:xfrm xmlns:a="http://schemas.openxmlformats.org/drawingml/2006/main">
      <a:off x="5792788" y="6743700"/>
      <a:ext cx="4430712" cy="355600"/>
    </a:xfrm>
    <a:prstGeom xmlns:a="http://schemas.openxmlformats.org/drawingml/2006/main" prst="rect">
      <a:avLst/>
    </a:prstGeom>
    <a:noFill xmlns:a="http://schemas.openxmlformats.org/drawingml/2006/main"/>
    <a:ln xmlns:a="http://schemas.openxmlformats.org/drawingml/2006/main">
      <a:miter lim="800000"/>
      <a:headEnd/>
      <a:tailEnd/>
    </a:ln>
  </p:spPr>
  <p:txBody>
    <a:bodyPr xmlns:a="http://schemas.openxmlformats.org/drawingml/2006/main" vert="horz" wrap="square" lIns="97884" tIns="48942" rIns="97884" bIns="48942" numCol="1" anchor="b" anchorCtr="0" compatLnSpc="1">
      <a:prstTxWarp prst="textNoShape">
        <a:avLst/>
      </a:prstTxWarp>
    </a:bodyPr>
    <a:lstStyle xmlns:a="http://schemas.openxmlformats.org/drawingml/2006/main"/>
    <a:p xmlns:a="http://schemas.openxmlformats.org/drawingml/2006/main">
      <a:pPr marL="0" marR="0" lvl="0" indent="0" algn="r" defTabSz="9779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/>
      </a:pPr>
      <a:fld id="{48BC9B19-6057-43AA-AA03-20BA6DD52AE3}" type="slidenum">
        <a:rPr kumimoji="0" lang="en-US" sz="13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imes New Roman" pitchFamily="18" charset="0"/>
          <a:ea typeface="+mn-ea"/>
          <a:cs typeface="+mn-cs"/>
        </a:rPr>
        <a:pPr marL="0" marR="0" lvl="0" indent="0" algn="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/>
        </a:pPr>
        <a:t> </a:t>
      </a:fld>
      <a:endParaRPr kumimoji="0" lang="en-US" sz="13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Times New Roman" pitchFamily="18" charset="0"/>
        <a:ea typeface="+mn-ea"/>
        <a:cs typeface="+mn-cs"/>
      </a:endParaRPr>
    </a:p>
  </p:txBody>
</p:sp>
</file>