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E8725-4380-449D-8840-83553D49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E1CCA-C477-4144-9313-931D75E1B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3B37D-5D00-4972-A9B4-D23F5089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0485D-1107-4503-905D-04581E7E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D2B94-1A8D-42EC-9755-A2B67402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8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E4221-ECF2-449C-A2F8-9ED40406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1611B-B101-491C-95E4-B3B0DF91E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FE4FD-A57C-4718-B672-FC0072B0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25AB7-200B-4863-9B03-FDDC3FD1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B751D-48F4-48AA-9013-4F6BCBAA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0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5B7C25-FAD4-4359-AC11-D1CDC1C4B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F0E38-D2BB-4080-9DD9-884EDF3E9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6D6DD-F91A-48D8-ADE4-239A17D0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B9E5E-6D51-4145-AFBF-A76DD452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1E3F1-BBCA-41FB-8C1E-2991E753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4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6D6C-7599-4F0D-840F-5343FCED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8C63D-95B6-498C-9E19-9682E46B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2CDFB-8C91-488C-AC63-03F29570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686B0-C477-46A0-B542-426ABFAE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A473C-4077-47D8-B990-C0AF9856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E342C-07F7-4D84-9188-F24B4A55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0E138-2EE4-4C76-BF9D-2DAFC7819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C33B4-61A8-4B03-9EF1-A97E5A5E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24244-A20D-4DE6-9198-71CD8C34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B4A60-B400-4BE7-887B-00BE3992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0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A49BB-0B6E-4CC7-A28B-3ADC4795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E77CB-B32B-4C87-A922-0A108EBC5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7EFDE6-5685-4606-B66F-1A0E66F25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D2C307-3323-4B41-819D-E61A766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805E6-156A-46E0-8606-C990707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9E639-DBDA-4AAF-A1AD-C1115206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7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C6F5F-B293-4A91-B3F7-BF97B310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E5B6F-9CC5-4EB3-AC14-256E597A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10678-5FA3-4FAC-B00E-ACB3A00F1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8ADA50-197A-4C83-8850-995170A79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82AA5E-D6AE-44C3-A295-2059A149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E575F-0D78-4D34-8E92-366914F0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57AAE1-93C8-4775-A841-835538DB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2EA9DF-6BB4-4292-8977-DDDFA9AB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7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03461-DF22-4912-AFF6-2B11A71C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FE013B-6122-4365-8C4A-A346702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3EAB5-FE62-4845-9738-F749C538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78A813-07BC-4443-811A-ED028006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59E2A3-3561-45FA-9110-440D1AB8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ED570-8162-4DD7-8982-B63C499A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AD4B9-51B4-417C-B3BE-C81B7708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B881D-0B99-4018-8A56-83D59675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CA189-9A5B-4B44-B555-4212CEF3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60189-AC4F-4D02-AD6B-23523FDF1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C282-F143-45CB-B738-7C847F68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605AF-B8D9-4C53-AC44-2EE1C16C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71A88-A6E0-4CAB-8D59-D15ED201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6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5D389-1074-405F-A52C-53F4B6FE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711E54-CF47-4C77-A1D7-16BCACF47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FD5AA-08E9-4331-819E-63B07E79E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1B9AC-3016-4920-AB16-129E5F2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5E5A6-3083-46B0-9196-A0186C95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20581-8547-46EE-88C7-DC8CEE48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9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121D58-CAF8-4812-9586-BCEA493C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48D03-703D-4AFB-BE96-58CF66863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F780D-082E-4DB8-BCC8-EAE8AFB52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234F-3807-4778-BF73-A310EEE98FBA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EF7D7-FDB9-4684-90B2-D2B4A55FE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4BFBE-52E5-4223-8F5C-B4F8B4D58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37BB-E19E-4044-9C29-9854577D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9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AACB-BA23-4BB0-B22C-CC6FA601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33353B-E7C5-4E41-8E4F-E3F7F6C28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EF43A-FC4F-4126-92C9-5B7A2541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Notation and conventions used in this book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248FD-3DF5-4C66-A677-26B9F222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F282E2-5D66-4AC9-9FEB-C465ACA7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462" y="1690688"/>
            <a:ext cx="7686675" cy="4991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C2E4A7-60FB-48FB-BD3A-3309B0828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" y="2848769"/>
            <a:ext cx="2571750" cy="11525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E010578-5833-4930-A3CA-76CAA682415A}"/>
              </a:ext>
            </a:extLst>
          </p:cNvPr>
          <p:cNvSpPr/>
          <p:nvPr/>
        </p:nvSpPr>
        <p:spPr>
          <a:xfrm flipH="1">
            <a:off x="3216274" y="3343564"/>
            <a:ext cx="1799069" cy="4156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BCB291-F0E5-416A-B740-863A2AA5C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21" y="4157373"/>
            <a:ext cx="3495675" cy="8477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FED8E4-DA2D-45D0-AEAD-4619243523FB}"/>
              </a:ext>
            </a:extLst>
          </p:cNvPr>
          <p:cNvSpPr/>
          <p:nvPr/>
        </p:nvSpPr>
        <p:spPr>
          <a:xfrm flipH="1">
            <a:off x="3573462" y="4350327"/>
            <a:ext cx="3981883" cy="2309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0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86920-6E98-4E9C-A1C4-C51D47AC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 roadmap for building machine learning </a:t>
            </a:r>
            <a:br>
              <a:rPr lang="en-US" altLang="ko-KR" dirty="0"/>
            </a:br>
            <a:r>
              <a:rPr lang="en-US" altLang="ko-KR" dirty="0"/>
              <a:t>systems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06509-2843-4606-A56C-4F48EEAF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052F44-479E-4CA7-A8D8-C04DC61F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51" y="1690688"/>
            <a:ext cx="76676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D3091-7963-41E4-96ED-C670DBE6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Programming Tools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12C1A4-FEA3-4B42-B341-40ED33B77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Python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 3.7</a:t>
                </a:r>
              </a:p>
              <a:p>
                <a:r>
                  <a:rPr lang="en-US" altLang="ko-KR" dirty="0"/>
                  <a:t>NumPy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 1.17.4</a:t>
                </a:r>
              </a:p>
              <a:p>
                <a:r>
                  <a:rPr lang="en-US" altLang="ko-KR" dirty="0"/>
                  <a:t>SciPy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 1.3.1</a:t>
                </a:r>
              </a:p>
              <a:p>
                <a:r>
                  <a:rPr lang="en-US" altLang="ko-KR" dirty="0" err="1"/>
                  <a:t>scikit</a:t>
                </a:r>
                <a:r>
                  <a:rPr lang="en-US" altLang="ko-KR" dirty="0"/>
                  <a:t>-learn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 0.22.0</a:t>
                </a:r>
              </a:p>
              <a:p>
                <a:r>
                  <a:rPr lang="en-US" altLang="ko-KR" dirty="0"/>
                  <a:t>Matplotlib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 3.1.0</a:t>
                </a:r>
              </a:p>
              <a:p>
                <a:r>
                  <a:rPr lang="en-US" altLang="ko-KR" dirty="0"/>
                  <a:t>pandas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 0.25.3</a:t>
                </a:r>
              </a:p>
              <a:p>
                <a:endParaRPr lang="en-US" altLang="ko-KR" dirty="0"/>
              </a:p>
              <a:p>
                <a:r>
                  <a:rPr lang="en-US" altLang="ko-KR" dirty="0" err="1"/>
                  <a:t>Pycharm</a:t>
                </a:r>
                <a:r>
                  <a:rPr lang="en-US" altLang="ko-KR" dirty="0"/>
                  <a:t> IDE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12C1A4-FEA3-4B42-B341-40ED33B77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86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65D9A-DB0D-4D99-ACD1-C6925659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Giving Computers</a:t>
            </a:r>
            <a:br>
              <a:rPr lang="en-US" altLang="ko-KR" dirty="0"/>
            </a:br>
            <a:r>
              <a:rPr lang="en-US" altLang="ko-KR" dirty="0"/>
              <a:t>the Ability to Learn from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056BB-6758-4640-B294-12B91FFE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30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7E778-7B6A-47B7-82F9-B12F15B7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41D89-0A2B-44A7-8E5F-98B6F9C3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subfield of artificial intelligence (AI)</a:t>
            </a:r>
          </a:p>
          <a:p>
            <a:r>
              <a:rPr lang="en-US" altLang="ko-KR" dirty="0"/>
              <a:t>Self-learning algorithms</a:t>
            </a:r>
          </a:p>
          <a:p>
            <a:r>
              <a:rPr lang="en-US" altLang="ko-KR" dirty="0"/>
              <a:t>Deriving knowledge from data in order to make predictions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83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1FC8-CEAD-45AE-AEA8-6C19FA8B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three different types of machine </a:t>
            </a:r>
            <a:br>
              <a:rPr lang="en-US" altLang="ko-KR" dirty="0"/>
            </a:b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8C461-2622-4A06-83AC-C9D53035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50E0EA-3A0E-45A1-B133-4C1BA8C8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90" y="1825625"/>
            <a:ext cx="92882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9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AA7C-B24B-4FD6-8FB6-6D1A1C72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Supervised 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CDF29-81DF-48C3-B2F9-554BCDC5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a model from labeled training data</a:t>
            </a:r>
          </a:p>
          <a:p>
            <a:r>
              <a:rPr lang="en-US" altLang="ko-KR" dirty="0"/>
              <a:t>Making predictions about unseen or future data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4CB758-EEEB-4381-B745-9DE447B7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27" y="3152734"/>
            <a:ext cx="7546376" cy="31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99624-B254-4C57-A502-454A7EE0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BD62D-E3CF-496E-A416-C598FA47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Predicting the categorical class labels of new instances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19416-DC3D-4E4A-8DBC-8B02DCE1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07" y="2800567"/>
            <a:ext cx="76771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1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DE4AA-BB6F-4118-8A1C-A96C85A4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95C1C-2102-47E9-90E8-4AAB5A5F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Prediction of continuous outcomes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8BEA04-F293-41C6-8D84-0DC2EEF8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27" y="2409013"/>
            <a:ext cx="6900285" cy="35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9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91BB0-FDA0-44AF-8DA2-75FAA419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F8FDE-7C32-45DA-AF67-BF3307A3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Developing a system that improves its performance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BE299A-74B2-4712-8043-DF94CD15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2" y="3222337"/>
            <a:ext cx="76866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3A384-CE2D-4CF7-95FA-0E47CC3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D3BE4-7ADE-4A2D-BC23-469AD085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Discovering hidden structures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8FB493-5D93-4F69-BAB3-97D36BC7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23" y="2708130"/>
            <a:ext cx="76581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1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122</Words>
  <Application>Microsoft Office PowerPoint</Application>
  <PresentationFormat>와이드스크린</PresentationFormat>
  <Paragraphs>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Python Machine Learning</vt:lpstr>
      <vt:lpstr>Giving Computers the Ability to Learn from Data</vt:lpstr>
      <vt:lpstr>Machine Learning</vt:lpstr>
      <vt:lpstr>The three different types of machine  learning</vt:lpstr>
      <vt:lpstr>Supervised  Learning</vt:lpstr>
      <vt:lpstr>Classification</vt:lpstr>
      <vt:lpstr>Regression</vt:lpstr>
      <vt:lpstr>Reinforcement learning</vt:lpstr>
      <vt:lpstr>unsupervised learning</vt:lpstr>
      <vt:lpstr>Notation and conventions used in this book</vt:lpstr>
      <vt:lpstr>A roadmap for building machine learning  systems</vt:lpstr>
      <vt:lpstr>Programming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Machine Learning</dc:title>
  <dc:creator>kpark</dc:creator>
  <cp:lastModifiedBy>kpark</cp:lastModifiedBy>
  <cp:revision>5</cp:revision>
  <dcterms:created xsi:type="dcterms:W3CDTF">2020-09-03T05:40:18Z</dcterms:created>
  <dcterms:modified xsi:type="dcterms:W3CDTF">2020-09-03T05:58:55Z</dcterms:modified>
</cp:coreProperties>
</file>