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17" r:id="rId1"/>
    <p:sldMasterId id="2147484128" r:id="rId2"/>
  </p:sldMasterIdLst>
  <p:sldIdLst>
    <p:sldId id="256" r:id="rId3"/>
    <p:sldId id="257" r:id="rId4"/>
    <p:sldId id="262" r:id="rId5"/>
    <p:sldId id="260" r:id="rId6"/>
    <p:sldId id="261" r:id="rId7"/>
    <p:sldId id="263" r:id="rId8"/>
    <p:sldId id="264" r:id="rId9"/>
    <p:sldId id="265" r:id="rId10"/>
    <p:sldId id="270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6" r:id="rId20"/>
    <p:sldId id="275" r:id="rId21"/>
    <p:sldId id="278" r:id="rId22"/>
    <p:sldId id="288" r:id="rId23"/>
    <p:sldId id="289" r:id="rId24"/>
    <p:sldId id="279" r:id="rId25"/>
    <p:sldId id="281" r:id="rId26"/>
  </p:sldIdLst>
  <p:sldSz cx="12192000" cy="6858000"/>
  <p:notesSz cx="6858000" cy="9144000"/>
  <p:embeddedFontLst>
    <p:embeddedFont>
      <p:font typeface="맑은 고딕" panose="020B0503020000020004" pitchFamily="50" charset="-127"/>
      <p:regular r:id="rId27"/>
      <p:bold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alibri Light" panose="020F0302020204030204" pitchFamily="34" charset="0"/>
      <p:regular r:id="rId33"/>
      <p:italic r:id="rId34"/>
    </p:embeddedFont>
    <p:embeddedFont>
      <p:font typeface="Century Gothic" panose="020B0502020202020204" pitchFamily="34" charset="0"/>
      <p:regular r:id="rId35"/>
      <p:bold r:id="rId36"/>
      <p:italic r:id="rId37"/>
      <p:boldItalic r:id="rId38"/>
    </p:embeddedFont>
    <p:embeddedFont>
      <p:font typeface="Wingdings 2" panose="05020102010507070707" pitchFamily="18" charset="2"/>
      <p:regular r:id="rId39"/>
    </p:embeddedFont>
    <p:embeddedFont>
      <p:font typeface="Wingdings 3" panose="05040102010807070707" pitchFamily="18" charset="2"/>
      <p:regular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3.fntdata"/><Relationship Id="rId21" Type="http://schemas.openxmlformats.org/officeDocument/2006/relationships/slide" Target="slides/slide19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7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54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04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191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17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508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04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909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06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70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71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657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48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330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739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68568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4758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52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314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883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4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7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8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6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6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0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6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61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1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1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  <p:sldLayoutId id="2147484140" r:id="rId12"/>
    <p:sldLayoutId id="2147484141" r:id="rId13"/>
    <p:sldLayoutId id="2147484142" r:id="rId14"/>
    <p:sldLayoutId id="2147484143" r:id="rId15"/>
    <p:sldLayoutId id="2147484144" r:id="rId16"/>
    <p:sldLayoutId id="214748414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gorr/Machine-Learning/tree/master/Python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jetbrains.com/ko-kr/pycharm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769705A-10A1-4913-96BD-F521BD5E3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인공지능프로그래밍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BE56D0F9-425C-477E-908D-C66ED515F5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게임콘텐츠학과</a:t>
            </a:r>
            <a:r>
              <a:rPr lang="ko-KR" altLang="en-US" dirty="0"/>
              <a:t> 박경수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840DEB-DA5E-4BBD-83DC-4ADC2D164217}"/>
              </a:ext>
            </a:extLst>
          </p:cNvPr>
          <p:cNvSpPr txBox="1"/>
          <p:nvPr/>
        </p:nvSpPr>
        <p:spPr>
          <a:xfrm>
            <a:off x="2321170" y="5410200"/>
            <a:ext cx="921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https://github.com/ggorr/Machine-Learning/tree/master/Python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7337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8E043-E0CA-48DE-ADD8-5B692339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PyCharm </a:t>
            </a:r>
            <a:r>
              <a:rPr lang="ko-KR" altLang="en-US" dirty="0"/>
              <a:t>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71C5F-348D-455B-85CC-C9D674A33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E019A7-DBFE-4E8A-B7F1-1122A5BC6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495300"/>
            <a:ext cx="768667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48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8E043-E0CA-48DE-ADD8-5B692339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PyCharm </a:t>
            </a:r>
            <a:r>
              <a:rPr lang="ko-KR" altLang="en-US" dirty="0"/>
              <a:t>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71C5F-348D-455B-85CC-C9D674A33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8CBFA6-47C1-48E7-9C70-070EB7E15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1100137"/>
            <a:ext cx="63627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70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8E043-E0CA-48DE-ADD8-5B692339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PyCharm </a:t>
            </a:r>
            <a:r>
              <a:rPr lang="ko-KR" altLang="en-US" dirty="0"/>
              <a:t>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71C5F-348D-455B-85CC-C9D674A33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9E8D73-0490-45EE-85C8-2C303619B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27" y="1372698"/>
            <a:ext cx="6362700" cy="46577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8DEF163-5074-4E6E-BC7F-3B34328E8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297" y="4723668"/>
            <a:ext cx="59721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61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8E043-E0CA-48DE-ADD8-5B692339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PyCharm </a:t>
            </a:r>
            <a:r>
              <a:rPr lang="ko-KR" altLang="en-US" dirty="0"/>
              <a:t>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71C5F-348D-455B-85CC-C9D674A33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9FCD40-2081-45EE-BABE-1FC942FF1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081" y="1590674"/>
            <a:ext cx="63627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271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78FCF-883E-42A5-93B5-428E1A5A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PyCharm </a:t>
            </a:r>
            <a:r>
              <a:rPr lang="ko-KR" altLang="en-US" dirty="0"/>
              <a:t>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D5F75-96A9-430D-B2D0-600AFE7FD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E872BB-B043-471F-AF2A-3A3789E91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037" y="2888639"/>
            <a:ext cx="5524500" cy="3190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07DBBE-DF88-45C3-82D3-A11418716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95" y="2966403"/>
            <a:ext cx="42767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67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55CF2-C264-42D4-B738-0CE0FDAE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PyCharm </a:t>
            </a:r>
            <a:r>
              <a:rPr lang="ko-KR" altLang="en-US" dirty="0"/>
              <a:t>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E05B4-1425-4B5A-8205-E65477AC0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이름 </a:t>
            </a:r>
            <a:r>
              <a:rPr lang="en-US" altLang="ko-KR" dirty="0"/>
              <a:t>Test.py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43AC4E-0F8E-496C-A6F7-0EE98AC58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792656"/>
            <a:ext cx="5467350" cy="3171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05642E-4B04-42D2-A98A-9216827AA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490" y="3429000"/>
            <a:ext cx="45148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61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55CF2-C264-42D4-B738-0CE0FDAE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프로그램 실행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E05B4-1425-4B5A-8205-E65477AC0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4472F0-F908-43A4-88EC-B218AD3C5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169" y="2820498"/>
            <a:ext cx="73628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239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55CF2-C264-42D4-B738-0CE0FDAE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E05B4-1425-4B5A-8205-E65477AC0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B9D1E0-E0B9-43BD-A366-BB420A688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654544"/>
            <a:ext cx="6896100" cy="20764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428FAF5-9565-4C6E-AB6A-E9A1CE45B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116" y="3262032"/>
            <a:ext cx="40195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079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55CF2-C264-42D4-B738-0CE0FDAE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  <a:r>
              <a:rPr lang="en-US" altLang="ko-KR" dirty="0"/>
              <a:t>- PyCharm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E05B4-1425-4B5A-8205-E65477AC0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관리자 권한으로 실행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84137F-AD79-4759-88E5-F5C6B8358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5" y="3087932"/>
            <a:ext cx="70675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40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55CF2-C264-42D4-B738-0CE0FDAE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  <a:r>
              <a:rPr lang="en-US" altLang="ko-KR" dirty="0"/>
              <a:t>- PyCharm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E05B4-1425-4B5A-8205-E65477AC0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패키지 </a:t>
            </a:r>
            <a:r>
              <a:rPr lang="en-US" altLang="ko-KR" dirty="0"/>
              <a:t>install</a:t>
            </a:r>
          </a:p>
          <a:p>
            <a:pPr lvl="1"/>
            <a:r>
              <a:rPr lang="ko-KR" altLang="en-US" dirty="0"/>
              <a:t>빨간 줄이 나오면 </a:t>
            </a:r>
            <a:r>
              <a:rPr lang="en-US" altLang="ko-KR" dirty="0" err="1"/>
              <a:t>Alt+Enter</a:t>
            </a:r>
            <a:endParaRPr lang="en-US" altLang="ko-KR" dirty="0"/>
          </a:p>
          <a:p>
            <a:pPr lvl="1"/>
            <a:r>
              <a:rPr lang="ko-KR" altLang="en-US" dirty="0"/>
              <a:t>잘</a:t>
            </a:r>
            <a:r>
              <a:rPr lang="en-US" altLang="ko-KR" dirty="0"/>
              <a:t> </a:t>
            </a:r>
            <a:r>
              <a:rPr lang="ko-KR" altLang="en-US" dirty="0"/>
              <a:t>읽어보고 패키지 </a:t>
            </a:r>
            <a:r>
              <a:rPr lang="en-US" altLang="ko-KR" dirty="0"/>
              <a:t>install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실행</a:t>
            </a:r>
            <a:r>
              <a:rPr lang="en-US" altLang="ko-KR" dirty="0"/>
              <a:t> </a:t>
            </a:r>
            <a:r>
              <a:rPr lang="ko-KR" altLang="en-US" dirty="0"/>
              <a:t>결과가 오른쪽과 같으면</a:t>
            </a:r>
            <a:endParaRPr lang="en-US" altLang="ko-KR" dirty="0"/>
          </a:p>
          <a:p>
            <a:r>
              <a:rPr lang="ko-KR" altLang="en-US" dirty="0"/>
              <a:t>패키지 </a:t>
            </a:r>
            <a:r>
              <a:rPr lang="en-US" altLang="ko-KR" dirty="0" err="1"/>
              <a:t>numpy</a:t>
            </a:r>
            <a:r>
              <a:rPr lang="ko-KR" altLang="en-US" dirty="0"/>
              <a:t>가 제대로 설치된 것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9181E9-B75E-4808-9733-98177FB6A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179" y="1853248"/>
            <a:ext cx="5543550" cy="17430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6E882B7-8185-4A01-8FBF-31F41F1DB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590" y="4080864"/>
            <a:ext cx="40671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8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5ADC5-8CCA-4C55-AF94-09648B30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EF51CF-38F0-47D8-8EA2-D936C2C08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파이썬을</a:t>
            </a:r>
            <a:r>
              <a:rPr lang="ko-KR" altLang="en-US" dirty="0"/>
              <a:t> 활용하여 인공지능 프로그래밍을 학습한다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4559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55CF2-C264-42D4-B738-0CE0FDAE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  <a:r>
              <a:rPr lang="en-US" altLang="ko-KR" dirty="0"/>
              <a:t>- PyCharm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E05B4-1425-4B5A-8205-E65477AC0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패키지를 </a:t>
            </a:r>
            <a:r>
              <a:rPr lang="en-US" altLang="ko-KR" dirty="0"/>
              <a:t>install</a:t>
            </a:r>
            <a:r>
              <a:rPr lang="ko-KR" altLang="en-US" dirty="0"/>
              <a:t>하려면 관리자 권한으로 실행</a:t>
            </a:r>
            <a:endParaRPr lang="en-US" altLang="ko-KR" dirty="0"/>
          </a:p>
          <a:p>
            <a:pPr lvl="1"/>
            <a:r>
              <a:rPr lang="en-US" altLang="ko-KR" dirty="0"/>
              <a:t>python</a:t>
            </a:r>
            <a:r>
              <a:rPr lang="ko-KR" altLang="en-US" dirty="0"/>
              <a:t>을 </a:t>
            </a:r>
            <a:r>
              <a:rPr lang="en-US" altLang="ko-KR" dirty="0"/>
              <a:t>C:\Program Files</a:t>
            </a:r>
            <a:r>
              <a:rPr lang="ko-KR" altLang="en-US" dirty="0"/>
              <a:t>에 설치했기 때문</a:t>
            </a:r>
            <a:endParaRPr lang="en-US" altLang="ko-KR" dirty="0"/>
          </a:p>
          <a:p>
            <a:pPr lvl="1"/>
            <a:r>
              <a:rPr lang="en-US" altLang="ko-KR" dirty="0"/>
              <a:t>python</a:t>
            </a:r>
            <a:r>
              <a:rPr lang="ko-KR" altLang="en-US" dirty="0"/>
              <a:t>을 개인용으로 설치했다면 필요 없을 것임</a:t>
            </a:r>
            <a:endParaRPr lang="en-US" altLang="ko-KR" dirty="0"/>
          </a:p>
          <a:p>
            <a:r>
              <a:rPr lang="en-US" altLang="ko-KR" dirty="0" err="1"/>
              <a:t>Alt+Enter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6216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790A8-7701-4312-9FCA-A144BB41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  <a:r>
              <a:rPr lang="en-US" altLang="ko-KR" dirty="0"/>
              <a:t>- PyCharm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ACB147-7312-4DA2-B185-20BB9437D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패키지 </a:t>
            </a:r>
            <a:r>
              <a:rPr lang="en-US" altLang="ko-KR" dirty="0"/>
              <a:t>upgrade</a:t>
            </a:r>
          </a:p>
          <a:p>
            <a:r>
              <a:rPr lang="en-US" altLang="ko-KR" dirty="0"/>
              <a:t>PyCharm </a:t>
            </a:r>
            <a:r>
              <a:rPr lang="ko-KR" altLang="en-US" dirty="0"/>
              <a:t>관리자 권한으로 실행</a:t>
            </a:r>
            <a:endParaRPr lang="en-US" altLang="ko-KR" dirty="0"/>
          </a:p>
          <a:p>
            <a:r>
              <a:rPr lang="ko-KR" altLang="en-US" dirty="0"/>
              <a:t>메뉴에서</a:t>
            </a:r>
            <a:endParaRPr lang="en-US" altLang="ko-KR" dirty="0"/>
          </a:p>
          <a:p>
            <a:pPr lvl="1"/>
            <a:r>
              <a:rPr lang="en-US" altLang="ko-KR" dirty="0"/>
              <a:t>File -&gt; Settings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139C74-6442-42FF-92BB-729C3DA03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283" y="1690407"/>
            <a:ext cx="450532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44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790A8-7701-4312-9FCA-A144BB41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  <a:r>
              <a:rPr lang="en-US" altLang="ko-KR" dirty="0"/>
              <a:t>- PyCharm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ACB147-7312-4DA2-B185-20BB9437D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패키지 </a:t>
            </a:r>
            <a:r>
              <a:rPr lang="en-US" altLang="ko-KR" dirty="0"/>
              <a:t>upgrade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E88B95-3EAC-4BB0-ADDA-3A4ABB44E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064" y="1228574"/>
            <a:ext cx="7498080" cy="540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75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24723-4CEB-4E5F-B4E8-80EA225F7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  <a:r>
              <a:rPr lang="en-US" altLang="ko-KR" dirty="0"/>
              <a:t>- </a:t>
            </a:r>
            <a:r>
              <a:rPr lang="en-US" altLang="ko-KR" dirty="0" err="1"/>
              <a:t>cmd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E90060-0DDB-4F4D-A4F1-C4B955DED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관리자 권한으로 </a:t>
            </a:r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CAE511-7ED3-4309-BC64-99C637111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365" y="791210"/>
            <a:ext cx="5906453" cy="586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18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1373B-3775-4678-82A3-AB1D4DD87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 설치 </a:t>
            </a:r>
            <a:r>
              <a:rPr lang="en-US" altLang="ko-KR" dirty="0"/>
              <a:t>- </a:t>
            </a:r>
            <a:r>
              <a:rPr lang="en-US" altLang="ko-KR" dirty="0" err="1"/>
              <a:t>cmd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42CE67-434A-456A-8161-A87DC01DE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이 </a:t>
            </a:r>
            <a:r>
              <a:rPr lang="en-US" altLang="ko-KR" dirty="0"/>
              <a:t>path</a:t>
            </a:r>
            <a:r>
              <a:rPr lang="ko-KR" altLang="en-US" dirty="0"/>
              <a:t>에 등록되었는지 확인</a:t>
            </a:r>
            <a:endParaRPr lang="en-US" altLang="ko-KR" dirty="0"/>
          </a:p>
          <a:p>
            <a:r>
              <a:rPr lang="en-US" altLang="ko-KR" dirty="0"/>
              <a:t>pip upgrade</a:t>
            </a:r>
          </a:p>
          <a:p>
            <a:pPr lvl="1"/>
            <a:r>
              <a:rPr lang="en-US" altLang="ko-KR" dirty="0"/>
              <a:t>python –m pip install –</a:t>
            </a:r>
            <a:r>
              <a:rPr lang="en-US" altLang="ko-KR" sz="900" dirty="0"/>
              <a:t> </a:t>
            </a:r>
            <a:r>
              <a:rPr lang="en-US" altLang="ko-KR" dirty="0"/>
              <a:t>–upgrade pip</a:t>
            </a:r>
          </a:p>
          <a:p>
            <a:r>
              <a:rPr lang="en-US" altLang="ko-KR" dirty="0"/>
              <a:t>install package</a:t>
            </a:r>
          </a:p>
          <a:p>
            <a:pPr lvl="1"/>
            <a:r>
              <a:rPr lang="en-US" altLang="ko-KR" dirty="0"/>
              <a:t>pip install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r>
              <a:rPr lang="en-US" altLang="ko-KR" dirty="0"/>
              <a:t>upgrade package</a:t>
            </a:r>
          </a:p>
          <a:p>
            <a:pPr lvl="1"/>
            <a:r>
              <a:rPr lang="en-US" altLang="ko-KR" dirty="0"/>
              <a:t>pip install </a:t>
            </a:r>
            <a:r>
              <a:rPr lang="en-US" altLang="ko-KR" dirty="0" err="1"/>
              <a:t>numpy</a:t>
            </a:r>
            <a:r>
              <a:rPr lang="en-US" altLang="ko-KR" dirty="0"/>
              <a:t> –</a:t>
            </a:r>
            <a:r>
              <a:rPr lang="en-US" altLang="ko-KR" sz="800" dirty="0"/>
              <a:t> </a:t>
            </a:r>
            <a:r>
              <a:rPr lang="en-US" altLang="ko-KR" dirty="0"/>
              <a:t>–upgrade</a:t>
            </a:r>
          </a:p>
          <a:p>
            <a:pPr lvl="1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433358-6C5E-4D05-B749-003217E89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250" y="1823976"/>
            <a:ext cx="59150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2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1E1DB-5598-4B80-9410-9AB726FB8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DEC2B9-95FF-41F3-BEE6-AD097B47A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 3.7.7</a:t>
            </a:r>
          </a:p>
          <a:p>
            <a:r>
              <a:rPr lang="en-US" altLang="ko-KR" dirty="0"/>
              <a:t>PyCharm IDE</a:t>
            </a:r>
          </a:p>
          <a:p>
            <a:r>
              <a:rPr lang="en-US" altLang="ko-KR" dirty="0" err="1"/>
              <a:t>Tensorflow</a:t>
            </a:r>
            <a:r>
              <a:rPr lang="en-US" altLang="ko-KR" dirty="0"/>
              <a:t> – </a:t>
            </a:r>
            <a:r>
              <a:rPr lang="en-US" altLang="ko-KR" dirty="0" err="1"/>
              <a:t>Keras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546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51ED2-BF52-4908-911C-F1FADEC3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02E114-EDE7-434F-A9F3-5FA3F14B8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https://www.python.org/downloads/</a:t>
            </a:r>
            <a:endParaRPr lang="en-US" altLang="ko-KR" dirty="0"/>
          </a:p>
          <a:p>
            <a:pPr lvl="1"/>
            <a:r>
              <a:rPr lang="en-US" altLang="ko-KR" dirty="0"/>
              <a:t>Python 3.7.x</a:t>
            </a:r>
          </a:p>
          <a:p>
            <a:pPr lvl="2"/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지원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B243CF-FEB0-47D8-A1E5-96E8713DA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913" y="2743199"/>
            <a:ext cx="65817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88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4F84A-DF6E-430F-B9E1-909A18ED3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0FA4A2-6ADA-4A23-9FE9-3FED8C770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다운로드한 파일</a:t>
            </a:r>
            <a:endParaRPr lang="en-US" altLang="ko-KR" dirty="0"/>
          </a:p>
          <a:p>
            <a:pPr lvl="1"/>
            <a:r>
              <a:rPr lang="en-US" altLang="ko-KR" dirty="0"/>
              <a:t>python-3.7.7-amd64</a:t>
            </a:r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C68E97-40BD-4E1F-8DD4-D39800A6C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434" y="2343149"/>
            <a:ext cx="63436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5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645A9-8F71-4876-8945-991E1FB7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1176B5-9559-4A17-848D-BB1F4D116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C5EED8-570F-4188-B563-D0C34D8F1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5" y="2052918"/>
            <a:ext cx="63436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6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01C4E-801E-45E2-9549-6A6AE2B00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PyCharm IDE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228331-4E33-4158-A2C0-378597C6C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https://www.jetbrains.com/ko-kr/pycharm/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1686E2-82DE-4389-B085-8CCB6AAB1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2538411"/>
            <a:ext cx="5067300" cy="3562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A0F553-161A-4DCC-805A-AF6396073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242" y="2686048"/>
            <a:ext cx="53721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84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8E043-E0CA-48DE-ADD8-5B692339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PyCharm IDE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71C5F-348D-455B-85CC-C9D674A33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다운로드된</a:t>
            </a:r>
            <a:r>
              <a:rPr lang="ko-KR" altLang="en-US" dirty="0"/>
              <a:t> 파일</a:t>
            </a:r>
            <a:endParaRPr lang="en-US" altLang="ko-KR" dirty="0"/>
          </a:p>
          <a:p>
            <a:pPr lvl="1"/>
            <a:r>
              <a:rPr lang="en-US" altLang="ko-KR" dirty="0"/>
              <a:t>pycharm-community-2019.3.4</a:t>
            </a:r>
          </a:p>
          <a:p>
            <a:r>
              <a:rPr lang="ko-KR" altLang="en-US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2612432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D5BA8-814C-4C36-9586-0DA52AA1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PyCharm </a:t>
            </a:r>
            <a:r>
              <a:rPr lang="ko-KR" altLang="en-US" dirty="0"/>
              <a:t>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57CBCD-80E1-4036-B1D3-01063784B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7A53CF-370C-4580-9F3A-258678EFE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761" y="2810608"/>
            <a:ext cx="29718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678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</TotalTime>
  <Words>233</Words>
  <Application>Microsoft Office PowerPoint</Application>
  <PresentationFormat>와이드스크린</PresentationFormat>
  <Paragraphs>67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Wingdings 2</vt:lpstr>
      <vt:lpstr>Arial</vt:lpstr>
      <vt:lpstr>Calibri</vt:lpstr>
      <vt:lpstr>Wingdings 3</vt:lpstr>
      <vt:lpstr>Century Gothic</vt:lpstr>
      <vt:lpstr>Calibri Light</vt:lpstr>
      <vt:lpstr>맑은 고딕</vt:lpstr>
      <vt:lpstr>HDOfficeLightV0</vt:lpstr>
      <vt:lpstr>이온</vt:lpstr>
      <vt:lpstr>인공지능프로그래밍</vt:lpstr>
      <vt:lpstr>목표</vt:lpstr>
      <vt:lpstr>실행 환경</vt:lpstr>
      <vt:lpstr>Python 설치</vt:lpstr>
      <vt:lpstr>Python 설치</vt:lpstr>
      <vt:lpstr>Python 설치</vt:lpstr>
      <vt:lpstr>PyCharm IDE 설치</vt:lpstr>
      <vt:lpstr>PyCharm IDE 설치</vt:lpstr>
      <vt:lpstr>PyCharm 실행</vt:lpstr>
      <vt:lpstr>PyCharm 실행</vt:lpstr>
      <vt:lpstr>PyCharm 실행</vt:lpstr>
      <vt:lpstr>PyCharm 실행</vt:lpstr>
      <vt:lpstr>PyCharm 실행</vt:lpstr>
      <vt:lpstr>PyCharm 실행</vt:lpstr>
      <vt:lpstr>PyCharm 실행</vt:lpstr>
      <vt:lpstr>프로그램 실행</vt:lpstr>
      <vt:lpstr>프로그램 실행</vt:lpstr>
      <vt:lpstr>패키지 설치 - PyCharm</vt:lpstr>
      <vt:lpstr>패키지 설치 - PyCharm</vt:lpstr>
      <vt:lpstr>패키지 설치 - PyCharm</vt:lpstr>
      <vt:lpstr>패키지 설치 - PyCharm</vt:lpstr>
      <vt:lpstr>패키지 설치 - PyCharm</vt:lpstr>
      <vt:lpstr>패키지 설치 - cmd</vt:lpstr>
      <vt:lpstr>패키지 설치 - cmd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프로그래밍</dc:title>
  <dc:creator>kpark</dc:creator>
  <cp:lastModifiedBy>kpark</cp:lastModifiedBy>
  <cp:revision>55</cp:revision>
  <dcterms:created xsi:type="dcterms:W3CDTF">2020-03-18T13:28:17Z</dcterms:created>
  <dcterms:modified xsi:type="dcterms:W3CDTF">2020-04-22T23:55:03Z</dcterms:modified>
</cp:coreProperties>
</file>