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embeddedFontLst>
    <p:embeddedFont>
      <p:font typeface="나눔고딕코딩" panose="020D0009000000000000" pitchFamily="49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waroopch/byte-of-python/releases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ss.kr/oss_guid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486A2-ECCA-4846-9648-24CAD031E3BA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8786B-9A43-45CE-B5A3-C64BAC5A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F26CE-A014-414B-9F0F-B6E55BD1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7E671-43AE-4AB6-BB1A-BBF4FE61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423" y="2638425"/>
            <a:ext cx="6162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7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8786B-9A43-45CE-B5A3-C64BAC5A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F26CE-A014-414B-9F0F-B6E55BD1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/>
            <a:r>
              <a:rPr lang="ko-KR" altLang="en-US" dirty="0"/>
              <a:t>왼쪽 정렬 </a:t>
            </a:r>
            <a:r>
              <a:rPr lang="en-US" altLang="ko-KR" dirty="0"/>
              <a:t>&lt;</a:t>
            </a:r>
          </a:p>
          <a:p>
            <a:pPr lvl="1"/>
            <a:r>
              <a:rPr lang="ko-KR" altLang="en-US" dirty="0"/>
              <a:t>가운데 정렬 </a:t>
            </a:r>
            <a:r>
              <a:rPr lang="en-US" altLang="ko-KR" dirty="0"/>
              <a:t>^</a:t>
            </a:r>
          </a:p>
          <a:p>
            <a:pPr lvl="1"/>
            <a:r>
              <a:rPr lang="ko-KR" altLang="en-US" dirty="0"/>
              <a:t>오른쪽 정렬 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AA687-3139-4100-A963-C35A3237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41" y="3721708"/>
            <a:ext cx="2181225" cy="1419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0B5588-06B1-44EA-BD13-AB3463C8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63" y="3014297"/>
            <a:ext cx="3409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4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A95A9-C524-4BC4-9F44-3D44D8EB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39322-723C-419A-BCCA-9DADC3F3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이스케이프 문자</a:t>
            </a:r>
            <a:r>
              <a:rPr lang="en-US" altLang="ko-KR" dirty="0"/>
              <a:t>(escape sequence)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\n </a:t>
            </a:r>
            <a:r>
              <a:rPr lang="en-US" altLang="ko-KR" dirty="0"/>
              <a:t>– </a:t>
            </a:r>
            <a:r>
              <a:rPr lang="ko-KR" altLang="en-US" dirty="0"/>
              <a:t>줄 바꿈</a:t>
            </a:r>
            <a:endParaRPr lang="en-US" altLang="ko-KR" dirty="0"/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\t </a:t>
            </a:r>
            <a:r>
              <a:rPr lang="en-US" altLang="ko-KR" dirty="0"/>
              <a:t>– tab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\\</a:t>
            </a:r>
            <a:r>
              <a:rPr lang="en-US" altLang="ko-KR" dirty="0"/>
              <a:t> – \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A7A1DB-1279-427F-863F-3E5920C3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062287"/>
            <a:ext cx="2895600" cy="733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750CD1-C7F9-446F-94F1-C6DF5BFA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4250530"/>
            <a:ext cx="32289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0421B-5699-4DB9-B997-A5AD8677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5.14 </a:t>
            </a:r>
            <a:r>
              <a:rPr lang="ko-KR" altLang="en-US" dirty="0"/>
              <a:t>들여쓰기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C3679-30AB-49F7-9A6F-1C9B2F70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 앞의 공백이 일정해야 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C9C69-B779-48C7-8858-A4CE30A4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22" y="3070249"/>
            <a:ext cx="2895600" cy="800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D3F2A8-2F80-46E5-8241-152022CF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422" y="4011136"/>
            <a:ext cx="3848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DE89E-F9E3-4630-8739-015479A3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3AD88-589B-4F34-B411-C0CDF26A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Byte Of Python</a:t>
            </a:r>
          </a:p>
          <a:p>
            <a:pPr lvl="1"/>
            <a:r>
              <a:rPr lang="en-US" altLang="ko-KR" dirty="0"/>
              <a:t>C. H. Swaroop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38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E594F-B65E-44B4-B008-6624E577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58FF5-9EED-452A-A606-58735625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https://github.com/swaroopch/byte-of-python/releases/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35043-5D74-4BC3-BE5A-825FE74B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725" y="2658771"/>
            <a:ext cx="7175183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3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E594F-B65E-44B4-B008-6624E577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58FF5-9EED-452A-A606-58735625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87055"/>
            <a:ext cx="8946541" cy="4195481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https://www.oss.kr/oss_guide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2FBF70-B948-44CD-9B8F-E6601519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1311592"/>
            <a:ext cx="7329488" cy="55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8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A3967-742D-4D69-8256-D919430F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/>
              <a:t>장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FC30C-A697-4096-8F58-B0A26981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0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A3967-742D-4D69-8256-D919430F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FC30C-A697-4096-8F58-B0A26981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2.x</a:t>
            </a:r>
          </a:p>
          <a:p>
            <a:pPr lvl="1"/>
            <a:r>
              <a:rPr lang="en-US" altLang="ko-KR" dirty="0"/>
              <a:t>print ‘…’</a:t>
            </a:r>
          </a:p>
          <a:p>
            <a:r>
              <a:rPr lang="en-US" altLang="ko-KR" dirty="0"/>
              <a:t>Python 3.x</a:t>
            </a:r>
          </a:p>
          <a:p>
            <a:pPr lvl="1"/>
            <a:r>
              <a:rPr lang="en-US" altLang="ko-KR" dirty="0"/>
              <a:t>print(‘…’)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C1ECA-FF54-4EE8-A293-7FE40CB2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511" y="1257300"/>
            <a:ext cx="43815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DE64F7-5D46-4610-908C-7CF77499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42" y="4150658"/>
            <a:ext cx="4829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F1D98-49DA-4533-9269-26DEFE69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 err="1"/>
              <a:t>리터럴</a:t>
            </a:r>
            <a:r>
              <a:rPr lang="ko-KR" altLang="en-US" dirty="0"/>
              <a:t>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8F7FD-30B6-4C9B-AE61-00F841F2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en-US" altLang="ko-KR" dirty="0"/>
              <a:t>5 , 1.23</a:t>
            </a:r>
          </a:p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</a:p>
          <a:p>
            <a:pPr lvl="1"/>
            <a:r>
              <a:rPr lang="en-US" altLang="ko-KR" dirty="0"/>
              <a:t>'This is a string', "It’s a string!" </a:t>
            </a:r>
          </a:p>
          <a:p>
            <a:pPr lvl="1"/>
            <a:r>
              <a:rPr lang="ko-KR" altLang="en-US" dirty="0"/>
              <a:t>따옴표</a:t>
            </a:r>
            <a:r>
              <a:rPr lang="en-US" altLang="ko-KR" dirty="0"/>
              <a:t> </a:t>
            </a:r>
            <a:r>
              <a:rPr lang="ko-KR" altLang="en-US" dirty="0"/>
              <a:t>＇와  </a:t>
            </a:r>
            <a:r>
              <a:rPr lang="en-US" altLang="ko-KR" dirty="0"/>
              <a:t>"</a:t>
            </a:r>
            <a:r>
              <a:rPr lang="ko-KR" altLang="en-US" dirty="0"/>
              <a:t>는 같은 역할</a:t>
            </a:r>
          </a:p>
        </p:txBody>
      </p:sp>
    </p:spTree>
    <p:extLst>
      <p:ext uri="{BB962C8B-B14F-4D97-AF65-F5344CB8AC3E}">
        <p14:creationId xmlns:p14="http://schemas.microsoft.com/office/powerpoint/2010/main" val="183286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BA76-2332-4B31-984C-8CC3AD8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숫자형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EA8348-4AA5-456A-8870-5D2C9BBBF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Integer(</a:t>
                </a:r>
                <a:r>
                  <a:rPr lang="ko-KR" altLang="en-US" dirty="0"/>
                  <a:t>정수형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2</a:t>
                </a:r>
              </a:p>
              <a:p>
                <a:r>
                  <a:rPr lang="en-US" altLang="ko-KR" dirty="0"/>
                  <a:t>Float(</a:t>
                </a:r>
                <a:r>
                  <a:rPr lang="ko-KR" altLang="en-US" dirty="0"/>
                  <a:t>부동 소수점 숫자형</a:t>
                </a:r>
                <a:r>
                  <a:rPr lang="en-US" altLang="ko-KR" dirty="0"/>
                  <a:t>) </a:t>
                </a:r>
              </a:p>
              <a:p>
                <a:pPr lvl="1"/>
                <a:r>
                  <a:rPr lang="en-US" altLang="ko-KR" dirty="0"/>
                  <a:t>3.23 , 52.3E-4</a:t>
                </a:r>
              </a:p>
              <a:p>
                <a:pPr lvl="2"/>
                <a:r>
                  <a:rPr lang="en-US" altLang="ko-KR" dirty="0"/>
                  <a:t>52.3E-4 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52.3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EA8348-4AA5-456A-8870-5D2C9BBBF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AFFDA84-EF7B-440F-AA1B-62592B23F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592" y="4388460"/>
            <a:ext cx="5629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6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FF0AA-9979-423D-AD0D-8B39F4E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26EC0-9D2D-4F29-8D36-31B635F4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', ", ''', """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76FD00-A12C-4023-9E2A-DE37FDF0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4969011"/>
            <a:ext cx="5667375" cy="1000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30142F-6D85-424B-9D03-70ACCB46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72" y="2701070"/>
            <a:ext cx="2552700" cy="120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755D61-BF6A-4CA1-B438-7F52734E4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409" y="2369483"/>
            <a:ext cx="3324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70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170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Wingdings 2</vt:lpstr>
      <vt:lpstr>Arial</vt:lpstr>
      <vt:lpstr>Calibri</vt:lpstr>
      <vt:lpstr>Cambria Math</vt:lpstr>
      <vt:lpstr>Wingdings 3</vt:lpstr>
      <vt:lpstr>나눔고딕코딩</vt:lpstr>
      <vt:lpstr>Century Gothic</vt:lpstr>
      <vt:lpstr>Calibri Light</vt:lpstr>
      <vt:lpstr>맑은 고딕</vt:lpstr>
      <vt:lpstr>HDOfficeLightV0</vt:lpstr>
      <vt:lpstr>이온</vt:lpstr>
      <vt:lpstr>인공지능프로그래밍</vt:lpstr>
      <vt:lpstr>교재</vt:lpstr>
      <vt:lpstr>교재</vt:lpstr>
      <vt:lpstr>교재</vt:lpstr>
      <vt:lpstr>제 5 장 기초</vt:lpstr>
      <vt:lpstr>5.1 주석</vt:lpstr>
      <vt:lpstr>5.2 리터럴 상수</vt:lpstr>
      <vt:lpstr>5.3 숫자형</vt:lpstr>
      <vt:lpstr>5.4 문자열</vt:lpstr>
      <vt:lpstr>5.4 문자열</vt:lpstr>
      <vt:lpstr>5.4 문자열</vt:lpstr>
      <vt:lpstr>5.4 문자열</vt:lpstr>
      <vt:lpstr>5.14 들여쓰기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59</cp:revision>
  <dcterms:created xsi:type="dcterms:W3CDTF">2020-03-18T13:28:17Z</dcterms:created>
  <dcterms:modified xsi:type="dcterms:W3CDTF">2020-04-22T23:55:30Z</dcterms:modified>
</cp:coreProperties>
</file>