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7" r:id="rId1"/>
    <p:sldMasterId id="2147484128" r:id="rId2"/>
  </p:sldMasterIdLst>
  <p:sldIdLst>
    <p:sldId id="256" r:id="rId3"/>
    <p:sldId id="257" r:id="rId4"/>
    <p:sldId id="259" r:id="rId5"/>
    <p:sldId id="258" r:id="rId6"/>
    <p:sldId id="266" r:id="rId7"/>
    <p:sldId id="261" r:id="rId8"/>
    <p:sldId id="260" r:id="rId9"/>
    <p:sldId id="269" r:id="rId10"/>
    <p:sldId id="268" r:id="rId11"/>
    <p:sldId id="262" r:id="rId12"/>
    <p:sldId id="267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Wingdings 2" panose="05020102010507070707" pitchFamily="18" charset="2"/>
      <p:regular r:id="rId26"/>
    </p:embeddedFont>
    <p:embeddedFont>
      <p:font typeface="Wingdings 3" panose="05040102010807070707" pitchFamily="18" charset="2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4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04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91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17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04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0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0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70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1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65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48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33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73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856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75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31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883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4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7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8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0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6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1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1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1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414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orr/Machine-Learning/tree/master/Python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769705A-10A1-4913-96BD-F521BD5E3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인공지능프로그래밍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E56D0F9-425C-477E-908D-C66ED515F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게임콘텐츠학과</a:t>
            </a:r>
            <a:r>
              <a:rPr lang="ko-KR" altLang="en-US" dirty="0"/>
              <a:t> 박경수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21620-DA92-420F-A007-101B310D8587}"/>
              </a:ext>
            </a:extLst>
          </p:cNvPr>
          <p:cNvSpPr txBox="1"/>
          <p:nvPr/>
        </p:nvSpPr>
        <p:spPr>
          <a:xfrm>
            <a:off x="2321170" y="5410200"/>
            <a:ext cx="921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https://github.com/ggorr/Machine-Learning/tree/master/Python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33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0243A-2D38-4F1A-885E-63CB449B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연산 및 할당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E024C-B59C-454D-AED9-19E6F11BF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줄여쓰기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A5D179-E911-4B39-A917-9D7E85401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507" y="2564423"/>
            <a:ext cx="933450" cy="533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5A23F1-BF2F-4AF8-98CC-EFD52471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507" y="3217253"/>
            <a:ext cx="942975" cy="542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A6D284-0F29-4113-97B0-CC5EFF9CC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337" y="2333625"/>
            <a:ext cx="1457325" cy="2190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EB2022-60EB-436D-A262-5B536E3E0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492" y="2994146"/>
            <a:ext cx="9715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9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7F58B-4DB9-4FAB-AB30-7C834A9B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A8234-E747-48EB-851A-4EF8A2E0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385B50-1F8F-4CE8-856E-02C7D4FC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8220075" cy="2238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213C50-4F1F-4176-9678-4276C0DEA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62" y="4490963"/>
            <a:ext cx="21145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1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81B38-2ADB-47E5-B56C-55B954F0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연산자와 수식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D26B5-9D05-43FE-BD1B-F48CEC0E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수식 계산</a:t>
            </a:r>
          </a:p>
        </p:txBody>
      </p:sp>
    </p:spTree>
    <p:extLst>
      <p:ext uri="{BB962C8B-B14F-4D97-AF65-F5344CB8AC3E}">
        <p14:creationId xmlns:p14="http://schemas.microsoft.com/office/powerpoint/2010/main" val="202887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7DDB0-FF3C-40DA-97C5-AF4668F4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41B0EF-50C2-4CE8-A485-6B6C86C80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06" y="1152983"/>
            <a:ext cx="6181725" cy="2114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AA46FC-50ED-4AD0-A02A-5F7B0A07A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8" y="4121114"/>
            <a:ext cx="3400425" cy="1438275"/>
          </a:xfrm>
          <a:prstGeom prst="rect">
            <a:avLst/>
          </a:prstGeo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4E895056-B643-484D-996A-A3FE4FB60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DEB020-BFAF-4CC7-A636-C940FD198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72" y="3795941"/>
            <a:ext cx="51244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3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B09B8-A571-42BF-81CC-DF9D0B0F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</a:t>
            </a:r>
            <a:r>
              <a:rPr lang="ko-KR" altLang="en-US" dirty="0"/>
              <a:t>연산자</a:t>
            </a:r>
            <a:r>
              <a:rPr lang="en-US" altLang="ko-KR" dirty="0"/>
              <a:t>(operator)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BC9F3-DCF0-411A-B6A4-15AA124DA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26354"/>
            <a:ext cx="8946541" cy="4195481"/>
          </a:xfrm>
        </p:spPr>
        <p:txBody>
          <a:bodyPr/>
          <a:lstStyle/>
          <a:p>
            <a:r>
              <a:rPr lang="ko-KR" altLang="en-US" dirty="0"/>
              <a:t>산술 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120F97-FA70-4F0C-91F3-84A3B846A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22" y="2381982"/>
            <a:ext cx="5886450" cy="3905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EAFAC6-01AF-49CC-8359-609ECD931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459" y="197592"/>
            <a:ext cx="2200275" cy="3057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812541-2BE1-4B25-B3CC-87BCA486A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553" y="3415440"/>
            <a:ext cx="34004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4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0243A-2D38-4F1A-885E-63CB449B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E024C-B59C-454D-AED9-19E6F11BF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94FAE3-EBE3-45BD-A3C7-3AA7F171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098" y="2786429"/>
            <a:ext cx="5657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1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0243A-2D38-4F1A-885E-63CB449B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E024C-B59C-454D-AED9-19E6F11BF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A243CD-330B-4180-A04A-3175A3C74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66" y="2678724"/>
            <a:ext cx="7877175" cy="1219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2DC000-9B20-4D00-A1CA-23D34B8EF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153" y="4306032"/>
            <a:ext cx="1752600" cy="1200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7A0780-85CE-46C8-9575-3E5240616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262" y="4801332"/>
            <a:ext cx="7048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4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0243A-2D38-4F1A-885E-63CB449B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E024C-B59C-454D-AED9-19E6F11BF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비트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A21D72-14A1-4B91-BFBE-4A0B4A261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094" y="3086467"/>
            <a:ext cx="1571625" cy="1409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EBD506-BAFD-4AB5-9A66-9C7AB54C7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27" y="3067417"/>
            <a:ext cx="828675" cy="1428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6944FA-1DB8-41AA-A893-E30DE122E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328" y="2716823"/>
            <a:ext cx="56673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6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0243A-2D38-4F1A-885E-63CB449B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E024C-B59C-454D-AED9-19E6F11BF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비트 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65FAA7-CEB9-4BE3-A9CF-EDEC2F3C7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954" y="2506861"/>
            <a:ext cx="49911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6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0243A-2D38-4F1A-885E-63CB449B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E024C-B59C-454D-AED9-19E6F11BF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비트 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65AB14-0DB4-415E-9687-B4756003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615301"/>
            <a:ext cx="42005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094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Words>58</Words>
  <Application>Microsoft Office PowerPoint</Application>
  <PresentationFormat>와이드스크린</PresentationFormat>
  <Paragraphs>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Wingdings 2</vt:lpstr>
      <vt:lpstr>Arial</vt:lpstr>
      <vt:lpstr>Calibri</vt:lpstr>
      <vt:lpstr>Wingdings 3</vt:lpstr>
      <vt:lpstr>Century Gothic</vt:lpstr>
      <vt:lpstr>Calibri Light</vt:lpstr>
      <vt:lpstr>맑은 고딕</vt:lpstr>
      <vt:lpstr>HDOfficeLightV0</vt:lpstr>
      <vt:lpstr>이온</vt:lpstr>
      <vt:lpstr>인공지능프로그래밍</vt:lpstr>
      <vt:lpstr>6장 연산자와 수식</vt:lpstr>
      <vt:lpstr>PowerPoint 프레젠테이션</vt:lpstr>
      <vt:lpstr>6.1 연산자(operator)</vt:lpstr>
      <vt:lpstr>6.1 연산자</vt:lpstr>
      <vt:lpstr>6.1 연산자</vt:lpstr>
      <vt:lpstr>6.1 연산자</vt:lpstr>
      <vt:lpstr>6.1 연산자</vt:lpstr>
      <vt:lpstr>6.1 연산자</vt:lpstr>
      <vt:lpstr>6.2 연산 및 할당 연산자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</dc:title>
  <dc:creator>kpark</dc:creator>
  <cp:lastModifiedBy>kpark</cp:lastModifiedBy>
  <cp:revision>69</cp:revision>
  <dcterms:created xsi:type="dcterms:W3CDTF">2020-03-18T13:28:17Z</dcterms:created>
  <dcterms:modified xsi:type="dcterms:W3CDTF">2020-04-22T23:56:24Z</dcterms:modified>
</cp:coreProperties>
</file>