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17" r:id="rId1"/>
    <p:sldMasterId id="2147484128" r:id="rId2"/>
  </p:sldMasterIdLst>
  <p:sldIdLst>
    <p:sldId id="256" r:id="rId3"/>
    <p:sldId id="257" r:id="rId4"/>
    <p:sldId id="258" r:id="rId5"/>
    <p:sldId id="259" r:id="rId6"/>
    <p:sldId id="261" r:id="rId7"/>
    <p:sldId id="263" r:id="rId8"/>
    <p:sldId id="260" r:id="rId9"/>
    <p:sldId id="262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embeddedFontLst>
    <p:embeddedFont>
      <p:font typeface="나눔고딕코딩" panose="020D0009000000000000" pitchFamily="49" charset="-127"/>
      <p:regular r:id="rId20"/>
      <p:bold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libri Light" panose="020F0302020204030204" pitchFamily="34" charset="0"/>
      <p:regular r:id="rId28"/>
      <p:italic r:id="rId29"/>
    </p:embeddedFont>
    <p:embeddedFont>
      <p:font typeface="Cambria Math" panose="02040503050406030204" pitchFamily="18" charset="0"/>
      <p:regular r:id="rId30"/>
    </p:embeddedFont>
    <p:embeddedFont>
      <p:font typeface="Century Gothic" panose="020B0502020202020204" pitchFamily="34" charset="0"/>
      <p:regular r:id="rId31"/>
      <p:bold r:id="rId32"/>
      <p:italic r:id="rId33"/>
      <p:boldItalic r:id="rId34"/>
    </p:embeddedFont>
    <p:embeddedFont>
      <p:font typeface="Wingdings 2" panose="05020102010507070707" pitchFamily="18" charset="2"/>
      <p:regular r:id="rId35"/>
    </p:embeddedFont>
    <p:embeddedFont>
      <p:font typeface="Wingdings 3" panose="05040102010807070707" pitchFamily="18" charset="2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54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04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191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17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508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04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909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06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70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71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657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48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330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739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68568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4758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52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314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883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4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7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8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6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6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0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6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1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1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1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  <p:sldLayoutId id="2147484140" r:id="rId12"/>
    <p:sldLayoutId id="2147484141" r:id="rId13"/>
    <p:sldLayoutId id="2147484142" r:id="rId14"/>
    <p:sldLayoutId id="2147484143" r:id="rId15"/>
    <p:sldLayoutId id="2147484144" r:id="rId16"/>
    <p:sldLayoutId id="214748414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gorr/Machine-Learning/tree/master/Python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769705A-10A1-4913-96BD-F521BD5E3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인공지능프로그래밍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BE56D0F9-425C-477E-908D-C66ED515F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게임콘텐츠학과</a:t>
            </a:r>
            <a:r>
              <a:rPr lang="ko-KR" altLang="en-US" dirty="0"/>
              <a:t> 박경수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0ECD81-EFA6-40F0-A437-4FF914C4E46B}"/>
              </a:ext>
            </a:extLst>
          </p:cNvPr>
          <p:cNvSpPr txBox="1"/>
          <p:nvPr/>
        </p:nvSpPr>
        <p:spPr>
          <a:xfrm>
            <a:off x="2321170" y="5410200"/>
            <a:ext cx="921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https://github.com/ggorr/Machine-Learning/tree/master/Python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7337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8072D-199A-4984-968C-F4B1682B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7.1. 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024493-E325-4C14-934B-E7652C1B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93C754-2FBA-4323-93A9-6A06CFC63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2867025"/>
            <a:ext cx="80962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77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9C2E5-FA2C-464E-9CEF-36EB621C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 while</a:t>
            </a:r>
            <a:r>
              <a:rPr lang="ko-KR" altLang="en-US" dirty="0"/>
              <a:t> 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557E63-5A49-4A12-8F73-F9FA6DD3A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while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condition:</a:t>
            </a:r>
          </a:p>
          <a:p>
            <a:pPr marL="0" indent="0">
              <a:buNone/>
            </a:pP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statement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</a:p>
          <a:p>
            <a:pPr marL="0" indent="0">
              <a:buNone/>
            </a:pP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statement 2</a:t>
            </a: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0CA2BD-4385-48EE-9492-C14AD6A7C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61" y="3009899"/>
            <a:ext cx="5248275" cy="3238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E4AE180-110D-4A15-8379-F0F39B0CA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740" y="4052154"/>
            <a:ext cx="25622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39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FF8D0-8241-4C29-8CF2-9056C9A5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 while</a:t>
            </a:r>
            <a:r>
              <a:rPr lang="ko-KR" altLang="en-US" dirty="0"/>
              <a:t> 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E68385-58FC-4F80-870B-5673512FF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350AAD-0ADA-4925-9A37-A6025069D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66" y="2621573"/>
            <a:ext cx="82677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64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FF8D0-8241-4C29-8CF2-9056C9A5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 while</a:t>
            </a:r>
            <a:r>
              <a:rPr lang="ko-KR" altLang="en-US" dirty="0"/>
              <a:t> 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E68385-58FC-4F80-870B-5673512FF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73CB90-648D-431A-990C-77064164E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657" y="2887174"/>
            <a:ext cx="20193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30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81B38-2ADB-47E5-B56C-55B954F0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 for </a:t>
            </a:r>
            <a:r>
              <a:rPr lang="ko-KR" altLang="en-US" dirty="0"/>
              <a:t>루프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D26B5-9D05-43FE-BD1B-F48CEC0E1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33169A-FDD5-46ED-8925-15B77861A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147" y="2559983"/>
            <a:ext cx="2867025" cy="31813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14193A-6B7C-4E75-BBAE-4E46E4336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855" y="3707745"/>
            <a:ext cx="13239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59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81B38-2ADB-47E5-B56C-55B954F0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 for </a:t>
            </a:r>
            <a:r>
              <a:rPr lang="ko-KR" altLang="en-US" dirty="0"/>
              <a:t>루프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1DD26B5-9D05-43FE-BD1B-F48CEC0E17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연습문제 </a:t>
                </a:r>
                <a:r>
                  <a:rPr lang="en-US" altLang="ko-KR" dirty="0"/>
                  <a:t>7.1.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2+3+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+100</m:t>
                    </m:r>
                  </m:oMath>
                </a14:m>
                <a:r>
                  <a:rPr lang="ko-KR" altLang="en-US" dirty="0"/>
                  <a:t> 을 </a:t>
                </a:r>
                <a:r>
                  <a:rPr lang="ko-KR" altLang="en-US" dirty="0" err="1"/>
                  <a:t>구하시오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연습문제 </a:t>
                </a:r>
                <a:r>
                  <a:rPr lang="en-US" altLang="ko-KR" dirty="0"/>
                  <a:t>7.2.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2+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4+6+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⋯+100</m:t>
                    </m:r>
                  </m:oMath>
                </a14:m>
                <a:r>
                  <a:rPr lang="ko-KR" altLang="en-US" dirty="0"/>
                  <a:t> 을 </a:t>
                </a:r>
                <a:r>
                  <a:rPr lang="ko-KR" altLang="en-US" dirty="0" err="1"/>
                  <a:t>구하시오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연습문제 </a:t>
                </a:r>
                <a:r>
                  <a:rPr lang="en-US" altLang="ko-KR" dirty="0"/>
                  <a:t>7.3.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1DD26B5-9D05-43FE-BD1B-F48CEC0E17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CFFCE041-1AE6-46F6-9FAE-21C1814C3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529" y="2535481"/>
            <a:ext cx="26098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86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81B38-2ADB-47E5-B56C-55B954F0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7.4 break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D26B5-9D05-43FE-BD1B-F48CEC0E1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149124-F8A7-4D1B-9C52-14FCE1B65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418" y="2571750"/>
            <a:ext cx="46958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53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81B38-2ADB-47E5-B56C-55B954F0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7.4 continue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D26B5-9D05-43FE-BD1B-F48CEC0E1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continue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670F05-9233-4111-AED5-6CFA33E3F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147" y="2771408"/>
            <a:ext cx="4886325" cy="2581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629DFC7-99DA-4933-9EEC-32957FA91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763" y="3185745"/>
            <a:ext cx="29527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0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81B38-2ADB-47E5-B56C-55B954F0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장 흐름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D26B5-9D05-43FE-BD1B-F48CEC0E1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</a:p>
          <a:p>
            <a:r>
              <a:rPr lang="en-US" altLang="ko-KR" dirty="0"/>
              <a:t>while</a:t>
            </a:r>
          </a:p>
          <a:p>
            <a:r>
              <a:rPr lang="en-US" altLang="ko-KR" dirty="0"/>
              <a:t>for</a:t>
            </a:r>
          </a:p>
          <a:p>
            <a:r>
              <a:rPr lang="en-US" altLang="ko-KR" dirty="0"/>
              <a:t>break</a:t>
            </a:r>
          </a:p>
          <a:p>
            <a:r>
              <a:rPr lang="en-US" altLang="ko-KR" dirty="0"/>
              <a:t>continue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87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72DAA-FD26-4D90-8921-F8D4F0483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7.1. 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3603D1-F9E3-4A09-8FF7-3CE1FFB47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condition:</a:t>
            </a:r>
          </a:p>
          <a:p>
            <a:pPr marL="0" indent="0">
              <a:buNone/>
            </a:pP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statement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</a:p>
          <a:p>
            <a:pPr marL="0" indent="0">
              <a:buNone/>
            </a:pP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statement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571ECF5-634B-4AB7-AA08-81EEE75D2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373" y="3288323"/>
            <a:ext cx="4752975" cy="13049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83513EA-08D0-42C2-AFC7-4997AB74D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73" y="4995497"/>
            <a:ext cx="24860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8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72DAA-FD26-4D90-8921-F8D4F0483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7.1. 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3603D1-F9E3-4A09-8FF7-3CE1FFB47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condition:</a:t>
            </a:r>
          </a:p>
          <a:p>
            <a:pPr marL="0" indent="0">
              <a:buNone/>
            </a:pP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statement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</a:p>
          <a:p>
            <a:pPr marL="0" indent="0">
              <a:buNone/>
            </a:pP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statement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</a:p>
          <a:p>
            <a:pPr marL="0" indent="0">
              <a:buNone/>
            </a:pP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else:</a:t>
            </a:r>
          </a:p>
          <a:p>
            <a:pPr marL="0" indent="0">
              <a:buNone/>
            </a:pP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statement 3</a:t>
            </a:r>
          </a:p>
          <a:p>
            <a:pPr marL="0" indent="0">
              <a:buNone/>
            </a:pP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statement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2C210C-F907-4603-AE8B-DAF5A92B5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882" y="2666634"/>
            <a:ext cx="4857750" cy="18764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E35BA3-25D7-4933-9B54-98689D246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882" y="4910320"/>
            <a:ext cx="26955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2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9943F-EE09-446C-8EF0-64271223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7.1. 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158C04-E303-46A3-BCCF-E8984FFDA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DA8CF9-8EC6-4A1F-8F7C-F47669C04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2771775"/>
            <a:ext cx="82677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24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B0451-71B8-453D-A035-5890ADA9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7.1. 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35033-444D-4833-841A-281B9038B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7.1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B88AC6-50A8-459C-9588-11C28C291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285" y="2546062"/>
            <a:ext cx="3419475" cy="2628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68531DB-5300-4E80-B0A2-40AB046B6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698" y="3437792"/>
            <a:ext cx="19145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72DAA-FD26-4D90-8921-F8D4F0483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7.1. 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3603D1-F9E3-4A09-8FF7-3CE1FFB47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condition 1:</a:t>
            </a:r>
          </a:p>
          <a:p>
            <a:pPr marL="0" indent="0">
              <a:buNone/>
            </a:pP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statement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</a:p>
          <a:p>
            <a:pPr marL="0" indent="0">
              <a:buNone/>
            </a:pP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statement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</a:p>
          <a:p>
            <a:pPr marL="0" indent="0">
              <a:buNone/>
            </a:pP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elif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condition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2:</a:t>
            </a:r>
          </a:p>
          <a:p>
            <a:pPr marL="0" indent="0">
              <a:buNone/>
            </a:pP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statement 3</a:t>
            </a:r>
          </a:p>
          <a:p>
            <a:pPr marL="0" indent="0">
              <a:buNone/>
            </a:pP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statement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</a:p>
          <a:p>
            <a:pPr marL="0" indent="0">
              <a:buNone/>
            </a:pP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else:</a:t>
            </a:r>
          </a:p>
          <a:p>
            <a:pPr marL="0" indent="0">
              <a:buNone/>
            </a:pP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statement 5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7ACE53-9975-4F36-BF75-D3D0DDF32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278" y="2510204"/>
            <a:ext cx="4714875" cy="2400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A384EB4-7BED-4A8B-805D-1D0E2BA07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278" y="5439141"/>
            <a:ext cx="26003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5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8072D-199A-4984-968C-F4B1682B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7.1. 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024493-E325-4C14-934B-E7652C1B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90D91E-D654-4D51-8F88-540A157E2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2728912"/>
            <a:ext cx="81629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46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8072D-199A-4984-968C-F4B1682B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7.1. 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024493-E325-4C14-934B-E7652C1B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7.3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CA910C-81CE-409F-807E-8408D4FEE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429" y="2996345"/>
            <a:ext cx="37528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717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</TotalTime>
  <Words>187</Words>
  <Application>Microsoft Office PowerPoint</Application>
  <PresentationFormat>와이드스크린</PresentationFormat>
  <Paragraphs>60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Wingdings 2</vt:lpstr>
      <vt:lpstr>Arial</vt:lpstr>
      <vt:lpstr>Calibri</vt:lpstr>
      <vt:lpstr>Cambria Math</vt:lpstr>
      <vt:lpstr>Wingdings 3</vt:lpstr>
      <vt:lpstr>Century Gothic</vt:lpstr>
      <vt:lpstr>Calibri Light</vt:lpstr>
      <vt:lpstr>맑은 고딕</vt:lpstr>
      <vt:lpstr>나눔고딕코딩</vt:lpstr>
      <vt:lpstr>HDOfficeLightV0</vt:lpstr>
      <vt:lpstr>이온</vt:lpstr>
      <vt:lpstr>인공지능프로그래밍</vt:lpstr>
      <vt:lpstr>7장 흐름 제어</vt:lpstr>
      <vt:lpstr>7.1. if 문</vt:lpstr>
      <vt:lpstr>7.1. if 문</vt:lpstr>
      <vt:lpstr>7.1. if 문</vt:lpstr>
      <vt:lpstr>7.1. if 문</vt:lpstr>
      <vt:lpstr>7.1. if 문</vt:lpstr>
      <vt:lpstr>7.1. if 문</vt:lpstr>
      <vt:lpstr>7.1. if 문</vt:lpstr>
      <vt:lpstr>7.1. if 문</vt:lpstr>
      <vt:lpstr>7.2 while 문</vt:lpstr>
      <vt:lpstr>7.2 while 문</vt:lpstr>
      <vt:lpstr>7.2 while 문</vt:lpstr>
      <vt:lpstr>7.3 for 루프</vt:lpstr>
      <vt:lpstr>7.3 for 루프</vt:lpstr>
      <vt:lpstr>7.4 break</vt:lpstr>
      <vt:lpstr>7.4 continue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</dc:title>
  <dc:creator>kpark</dc:creator>
  <cp:lastModifiedBy>kpark</cp:lastModifiedBy>
  <cp:revision>75</cp:revision>
  <dcterms:created xsi:type="dcterms:W3CDTF">2020-03-18T13:28:17Z</dcterms:created>
  <dcterms:modified xsi:type="dcterms:W3CDTF">2020-04-22T23:57:11Z</dcterms:modified>
</cp:coreProperties>
</file>