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7" r:id="rId1"/>
    <p:sldMasterId id="2147484128" r:id="rId2"/>
  </p:sld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embeddedFontLst>
    <p:embeddedFont>
      <p:font typeface="나눔고딕코딩" panose="020D0009000000000000" pitchFamily="49" charset="-127"/>
      <p:regular r:id="rId15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Wingdings 2" panose="05020102010507070707" pitchFamily="18" charset="2"/>
      <p:regular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9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1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0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0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0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5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8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3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73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856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5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1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8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1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Pyth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769705A-10A1-4913-96BD-F521BD5E3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E56D0F9-425C-477E-908D-C66ED515F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게임콘텐츠학과</a:t>
            </a:r>
            <a:r>
              <a:rPr lang="ko-KR" altLang="en-US" dirty="0"/>
              <a:t> 박경수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27E18-321E-415F-8E70-43F14D417022}"/>
              </a:ext>
            </a:extLst>
          </p:cNvPr>
          <p:cNvSpPr txBox="1"/>
          <p:nvPr/>
        </p:nvSpPr>
        <p:spPr>
          <a:xfrm>
            <a:off x="2321170" y="5410200"/>
            <a:ext cx="92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https://github.com/ggorr/Machine-Learning/tree/master/Python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337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F9F82-971A-47C3-AD61-BD0B6921B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8.7 return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B8837F-054F-40C0-BF1E-B6187C14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8B9E18-A1CC-41BC-A542-A306B3754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1571625"/>
            <a:ext cx="42386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9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52E48-ABAF-4C5F-ABAD-4B7D33A0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8.8 </a:t>
            </a:r>
            <a:r>
              <a:rPr lang="en-US" altLang="ko-KR" dirty="0" err="1"/>
              <a:t>DocString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8B686-C3AD-4191-8B51-DEF78C76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'''</a:t>
            </a:r>
            <a:r>
              <a:rPr lang="ko-KR" altLang="en-US" dirty="0"/>
              <a:t>와  </a:t>
            </a:r>
            <a:r>
              <a:rPr lang="en-US" altLang="ko-KR" dirty="0"/>
              <a:t>''' </a:t>
            </a:r>
            <a:r>
              <a:rPr lang="ko-KR" altLang="en-US" dirty="0"/>
              <a:t>사이에 함수에 대한 설명을 적는다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DECE0F-B7B4-45E5-8EF0-B90F96D87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65" y="2775072"/>
            <a:ext cx="5310694" cy="15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5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E0FAE-98ED-4BC6-B6CF-7BF4CDDEC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728" y="800100"/>
            <a:ext cx="8946541" cy="5448299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연습문제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8.1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함수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operate()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를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작성하시오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이 함수는 다음과 같은 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            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값을 반환한다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						operate(5,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2) : 5 + 2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를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 return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						operate(5,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2, op='+') : 5 + 2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를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 return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						operate(5,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2, op='*') : 5 * 2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를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 return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</a:b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연습문제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8.2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인수를 모두 더하여 반환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(return)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하는 함수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add()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작성하시오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add(1) :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 1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을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 return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add(1, 2) :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 1 + 2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를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 return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         add(1,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2,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3)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: 1 + 2 + 3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을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return</a:t>
            </a:r>
          </a:p>
          <a:p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연습문제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8.3 n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이 소수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质数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인지 판별하는 함수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is_prime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을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				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작성하시오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						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is_prime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(3) : True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를 반환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						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is_prime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(21) : False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를 반환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  <a:sym typeface="Wingdings" panose="05000000000000000000" pitchFamily="2" charset="2"/>
            </a:endParaRP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504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81B38-2ADB-47E5-B56C-55B954F0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D26B5-9D05-43FE-BD1B-F48CEC0E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8.1 </a:t>
            </a:r>
            <a:r>
              <a:rPr lang="ko-KR" altLang="en-US" dirty="0"/>
              <a:t>함수와 매개변수</a:t>
            </a:r>
            <a:endParaRPr lang="en-US" altLang="ko-KR" dirty="0"/>
          </a:p>
          <a:p>
            <a:r>
              <a:rPr lang="en-US" altLang="ko-KR" dirty="0"/>
              <a:t>8.2 </a:t>
            </a:r>
            <a:r>
              <a:rPr lang="ko-KR" altLang="en-US" dirty="0"/>
              <a:t>지역 변수</a:t>
            </a:r>
            <a:endParaRPr lang="en-US" altLang="ko-KR" dirty="0"/>
          </a:p>
          <a:p>
            <a:r>
              <a:rPr lang="en-US" altLang="ko-KR" dirty="0"/>
              <a:t>8.3 global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8.4 </a:t>
            </a:r>
            <a:r>
              <a:rPr lang="ko-KR" altLang="en-US" dirty="0"/>
              <a:t>기본 </a:t>
            </a:r>
            <a:r>
              <a:rPr lang="ko-KR" altLang="en-US" dirty="0" err="1"/>
              <a:t>인수값</a:t>
            </a:r>
            <a:endParaRPr lang="en-US" altLang="ko-KR" dirty="0"/>
          </a:p>
          <a:p>
            <a:r>
              <a:rPr lang="en-US" altLang="ko-KR" dirty="0"/>
              <a:t>8.5 </a:t>
            </a:r>
            <a:r>
              <a:rPr lang="ko-KR" altLang="en-US" dirty="0"/>
              <a:t>키워드 인수</a:t>
            </a:r>
            <a:endParaRPr lang="en-US" altLang="ko-KR" dirty="0"/>
          </a:p>
          <a:p>
            <a:r>
              <a:rPr lang="en-US" altLang="ko-KR" dirty="0"/>
              <a:t>8.6 </a:t>
            </a:r>
            <a:r>
              <a:rPr lang="en-US" altLang="ko-KR" dirty="0" err="1"/>
              <a:t>VarArgs</a:t>
            </a:r>
            <a:r>
              <a:rPr lang="en-US" altLang="ko-KR" dirty="0"/>
              <a:t> </a:t>
            </a:r>
            <a:r>
              <a:rPr lang="ko-KR" altLang="en-US" dirty="0"/>
              <a:t>매개 변수</a:t>
            </a:r>
            <a:endParaRPr lang="en-US" altLang="ko-KR" dirty="0"/>
          </a:p>
          <a:p>
            <a:r>
              <a:rPr lang="en-US" altLang="ko-KR" dirty="0"/>
              <a:t>8.7 return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8.8 </a:t>
            </a:r>
            <a:r>
              <a:rPr lang="en-US" altLang="ko-KR" dirty="0" err="1"/>
              <a:t>DocString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48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F4A00-F422-4433-B9BE-009EA6D1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</a:t>
            </a:r>
            <a:r>
              <a:rPr lang="ko-KR" altLang="en-US" dirty="0"/>
              <a:t>함수와</a:t>
            </a:r>
            <a:r>
              <a:rPr lang="en-US" altLang="ko-KR" dirty="0"/>
              <a:t> </a:t>
            </a:r>
            <a:r>
              <a:rPr lang="ko-KR" altLang="en-US" dirty="0"/>
              <a:t>매개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7A3F1-0936-4A21-BE51-EB743B82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함수는 </a:t>
            </a:r>
            <a:r>
              <a:rPr lang="en-US" altLang="ko-KR" dirty="0"/>
              <a:t>def </a:t>
            </a:r>
            <a:r>
              <a:rPr lang="ko-KR" altLang="en-US" dirty="0"/>
              <a:t>로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60E06C-FBD1-493D-871C-EF475F1D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27" y="1853248"/>
            <a:ext cx="3924300" cy="4010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8B958F-BA73-4CFF-9C58-CD5B3CFF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163" y="3651737"/>
            <a:ext cx="15335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4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D4FB3-DCB3-4E58-8526-5045A29D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/>
              <a:t>지역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4D257-E6DF-44D3-8222-9ED1964C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함수에서 정의된 변수는 함수 안에서만 사용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652544-DB0F-4B7B-8C64-5AE22EC80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002939"/>
            <a:ext cx="3743325" cy="2505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124E35-7C12-443A-827E-6A41B543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62" y="3538537"/>
            <a:ext cx="23526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3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E7E55-38BF-4BFA-A63F-6997ABDD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 global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8CA97-BBEE-475B-893B-9ED784E7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외부에서 정의된 변수를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6ECC7F-91A1-409B-9D7B-95A75CF8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730" y="3429000"/>
            <a:ext cx="2219325" cy="942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E362AE-BA1C-481E-B804-A985A9F5C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859" y="2924175"/>
            <a:ext cx="37433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0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7316C-5BE0-4E5D-8278-EA9AA872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 </a:t>
            </a:r>
            <a:r>
              <a:rPr lang="ko-KR" altLang="en-US" dirty="0"/>
              <a:t>기본 </a:t>
            </a:r>
            <a:r>
              <a:rPr lang="ko-KR" altLang="en-US" dirty="0" err="1"/>
              <a:t>인수값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FF1A1-3E6A-4FDD-8FE4-3CFDCA88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인수값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상수이어야 한다</a:t>
            </a:r>
            <a:endParaRPr lang="en-US" altLang="ko-KR" dirty="0"/>
          </a:p>
          <a:p>
            <a:pPr lvl="1"/>
            <a:r>
              <a:rPr lang="ko-KR" altLang="en-US" dirty="0"/>
              <a:t>기본 </a:t>
            </a:r>
            <a:r>
              <a:rPr lang="ko-KR" altLang="en-US" dirty="0" err="1"/>
              <a:t>인수값이</a:t>
            </a:r>
            <a:r>
              <a:rPr lang="ko-KR" altLang="en-US" dirty="0"/>
              <a:t> 없는 매개 변수보다 뒤에 와야 한다</a:t>
            </a:r>
            <a:endParaRPr lang="en-US" altLang="ko-KR" dirty="0"/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 say(times=1, message): # 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에러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인수를 대입하면 기본 </a:t>
            </a:r>
            <a:r>
              <a:rPr lang="ko-KR" alt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인수값은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무시된다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say('world', 3) # times=1</a:t>
            </a:r>
            <a:r>
              <a:rPr lang="ko-KR" alt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 무시됨</a:t>
            </a:r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914400" lvl="2" indent="0">
              <a:buNone/>
            </a:pP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	</a:t>
            </a: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C58A14-0463-403A-86D0-90AFD5D2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263" y="2660903"/>
            <a:ext cx="1809750" cy="581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8E2729-1D39-4C2B-AF2D-16F58CEF0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900" y="2426441"/>
            <a:ext cx="31527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8173C-C4DD-4670-9249-4F8AA6DD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8.5 </a:t>
            </a:r>
            <a:r>
              <a:rPr lang="ko-KR" altLang="en-US" dirty="0"/>
              <a:t>키워드 인수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67159-D799-4A6B-A979-05EA9D32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순서에 상관없이 매개 변수 이름으로 값을 준다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082070-C75C-45F1-8778-1FE8827EB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21" y="3274358"/>
            <a:ext cx="5657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2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9ED8B-39FE-4B01-A91A-2DE17FBA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8.6. </a:t>
            </a:r>
            <a:r>
              <a:rPr lang="en-US" altLang="ko-KR" dirty="0" err="1"/>
              <a:t>VarArgs</a:t>
            </a:r>
            <a:r>
              <a:rPr lang="en-US" altLang="ko-KR" dirty="0"/>
              <a:t> </a:t>
            </a:r>
            <a:r>
              <a:rPr lang="ko-KR" altLang="en-US" dirty="0"/>
              <a:t>매개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2EE3F-9974-40B3-A355-DF198ECEE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ED203C-8C8E-4293-9490-E8B9C9B42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99" y="2540933"/>
            <a:ext cx="3438525" cy="3219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1EFD79-9870-49BF-B77D-D18B0F51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76562"/>
            <a:ext cx="21907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9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4345A-8B78-436C-94A3-50D21D6F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464C7-3954-4888-8554-5175807D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68B509-73BA-42E4-AD9F-4070C29E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057" y="1222863"/>
            <a:ext cx="4200525" cy="4552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B9DE8C-348B-473C-8691-233E7468B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367" y="1502019"/>
            <a:ext cx="21717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53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</TotalTime>
  <Words>336</Words>
  <Application>Microsoft Office PowerPoint</Application>
  <PresentationFormat>와이드스크린</PresentationFormat>
  <Paragraphs>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Wingdings</vt:lpstr>
      <vt:lpstr>나눔고딕코딩</vt:lpstr>
      <vt:lpstr>맑은 고딕</vt:lpstr>
      <vt:lpstr>Calibri</vt:lpstr>
      <vt:lpstr>Century Gothic</vt:lpstr>
      <vt:lpstr>Calibri Light</vt:lpstr>
      <vt:lpstr>Wingdings 3</vt:lpstr>
      <vt:lpstr>Wingdings 2</vt:lpstr>
      <vt:lpstr>Arial</vt:lpstr>
      <vt:lpstr>HDOfficeLightV0</vt:lpstr>
      <vt:lpstr>이온</vt:lpstr>
      <vt:lpstr>인공지능프로그래밍</vt:lpstr>
      <vt:lpstr>8장. 함수</vt:lpstr>
      <vt:lpstr>8.1 함수와 매개 변수</vt:lpstr>
      <vt:lpstr>8.2 지역 변수</vt:lpstr>
      <vt:lpstr>8.3 global</vt:lpstr>
      <vt:lpstr>8.4 기본 인수값</vt:lpstr>
      <vt:lpstr>8.5 키워드 인수</vt:lpstr>
      <vt:lpstr>8.6. VarArgs 매개 변수</vt:lpstr>
      <vt:lpstr>PowerPoint 프레젠테이션</vt:lpstr>
      <vt:lpstr>8.7 return 문</vt:lpstr>
      <vt:lpstr>8.8 DocString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</dc:title>
  <dc:creator>kpark</dc:creator>
  <cp:lastModifiedBy>kpark</cp:lastModifiedBy>
  <cp:revision>89</cp:revision>
  <dcterms:created xsi:type="dcterms:W3CDTF">2020-03-18T13:28:17Z</dcterms:created>
  <dcterms:modified xsi:type="dcterms:W3CDTF">2020-04-22T23:57:46Z</dcterms:modified>
</cp:coreProperties>
</file>