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17" r:id="rId1"/>
    <p:sldMasterId id="2147484128" r:id="rId2"/>
  </p:sldMasterIdLst>
  <p:sldIdLst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Wingdings 2" panose="05020102010507070707" pitchFamily="18" charset="2"/>
      <p:regular r:id="rId20"/>
    </p:embeddedFont>
    <p:embeddedFont>
      <p:font typeface="Wingdings 3" panose="05040102010807070707" pitchFamily="18" charset="2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14.fntdata"/><Relationship Id="rId7" Type="http://schemas.openxmlformats.org/officeDocument/2006/relationships/slide" Target="slides/slide5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4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04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91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17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0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04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09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0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70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1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65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48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330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739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6856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75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5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31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883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4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7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8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6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0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6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1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1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1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  <p:sldLayoutId id="2147484142" r:id="rId14"/>
    <p:sldLayoutId id="2147484143" r:id="rId15"/>
    <p:sldLayoutId id="2147484144" r:id="rId16"/>
    <p:sldLayoutId id="214748414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orr/Machine-Learning/tree/master/Python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769705A-10A1-4913-96BD-F521BD5E3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인공지능프로그래밍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E56D0F9-425C-477E-908D-C66ED515F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게임콘텐츠학과</a:t>
            </a:r>
            <a:r>
              <a:rPr lang="ko-KR" altLang="en-US" dirty="0"/>
              <a:t> 박경수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09964-EA53-467D-96C5-3B1DD61462C9}"/>
              </a:ext>
            </a:extLst>
          </p:cNvPr>
          <p:cNvSpPr txBox="1"/>
          <p:nvPr/>
        </p:nvSpPr>
        <p:spPr>
          <a:xfrm>
            <a:off x="2321170" y="5410200"/>
            <a:ext cx="921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https://github.com/ggorr/Machine-Learning/tree/master/Python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733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E9428-3223-4287-AD23-1DC04065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8DCA2-6C29-48D3-BCE3-A6F2853D7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9.2. from … import 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/>
              <a:t>9.3. </a:t>
            </a:r>
            <a:r>
              <a:rPr lang="ko-KR" altLang="en-US" dirty="0"/>
              <a:t>모듈의 </a:t>
            </a:r>
            <a:r>
              <a:rPr lang="en-US" altLang="ko-KR" dirty="0"/>
              <a:t>name </a:t>
            </a:r>
            <a:r>
              <a:rPr lang="ko-KR" altLang="en-US" dirty="0"/>
              <a:t>속성</a:t>
            </a:r>
            <a:endParaRPr lang="en-US" altLang="ko-KR" dirty="0"/>
          </a:p>
          <a:p>
            <a:r>
              <a:rPr lang="en-US" altLang="ko-KR" dirty="0"/>
              <a:t>9.4. </a:t>
            </a:r>
            <a:r>
              <a:rPr lang="ko-KR" altLang="en-US" dirty="0"/>
              <a:t>새로운 모듈 작성하기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95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20DA8-7168-44C4-966A-FF7EA802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9.2. from … import </a:t>
            </a:r>
            <a:r>
              <a:rPr lang="ko-KR" altLang="en-US" dirty="0"/>
              <a:t>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E508D-7A8F-46B7-A7F9-3F9532A94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F8F486-D3C0-492D-88F8-103496B31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433637"/>
            <a:ext cx="25908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5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EFBFE-758A-4463-9D22-95CDD431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9.4. </a:t>
            </a:r>
            <a:r>
              <a:rPr lang="ko-KR" altLang="en-US" dirty="0"/>
              <a:t>새로운 모듈 작성하기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DCD38-6325-4338-8377-C1880B0CA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9E6C3F-6CFE-464B-A926-87CBF84E9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973" y="2857133"/>
            <a:ext cx="2085975" cy="1952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687FA2-D463-4C82-BFAC-1969ECBA2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3857875"/>
            <a:ext cx="2486025" cy="933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6DF326-B0F8-4FD7-846E-E2E894EAA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0" y="2352694"/>
            <a:ext cx="2438400" cy="1190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B2C0F5-0DF2-48A0-9FA9-811FD7EA3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500" y="5043747"/>
            <a:ext cx="25336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7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C2BF5-3056-47A2-B317-70B5F3F12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9.3. </a:t>
            </a:r>
            <a:r>
              <a:rPr lang="ko-KR" altLang="en-US" dirty="0"/>
              <a:t>모듈의 </a:t>
            </a:r>
            <a:r>
              <a:rPr lang="en-US" altLang="ko-KR" dirty="0"/>
              <a:t>name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0D792-C769-42F2-873A-14170DA21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import </a:t>
            </a:r>
            <a:r>
              <a:rPr lang="ko-KR" altLang="en-US" dirty="0"/>
              <a:t>할 때 실행되지 않도록 방지하는 코드</a:t>
            </a:r>
          </a:p>
        </p:txBody>
      </p: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2A8AF288-917E-470E-A7B2-394760910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797" y="2819033"/>
            <a:ext cx="3181350" cy="2152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8D851B-F91D-4C2C-B20B-6AA053272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227" y="2819033"/>
            <a:ext cx="2162175" cy="1800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E28B87-DC0F-4A61-8434-7C18D71E9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464" y="4782366"/>
            <a:ext cx="2752725" cy="733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49341C-3522-4EAB-95AB-EC1CBA485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6464" y="5671728"/>
            <a:ext cx="1085850" cy="628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7782D1-4C92-443D-B8D4-228BB1755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9797" y="5138423"/>
            <a:ext cx="2743200" cy="657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B4A87E-780A-457A-BB32-5C0ADEEBCD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9797" y="5978467"/>
            <a:ext cx="11811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327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</TotalTime>
  <Words>61</Words>
  <Application>Microsoft Office PowerPoint</Application>
  <PresentationFormat>와이드스크린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Wingdings 2</vt:lpstr>
      <vt:lpstr>Arial</vt:lpstr>
      <vt:lpstr>Calibri</vt:lpstr>
      <vt:lpstr>Wingdings 3</vt:lpstr>
      <vt:lpstr>Century Gothic</vt:lpstr>
      <vt:lpstr>Calibri Light</vt:lpstr>
      <vt:lpstr>맑은 고딕</vt:lpstr>
      <vt:lpstr>HDOfficeLightV0</vt:lpstr>
      <vt:lpstr>이온</vt:lpstr>
      <vt:lpstr>인공지능프로그래밍</vt:lpstr>
      <vt:lpstr>9장. 모듈</vt:lpstr>
      <vt:lpstr>9.2. from … import 문 </vt:lpstr>
      <vt:lpstr>9.4. 새로운 모듈 작성하기</vt:lpstr>
      <vt:lpstr>9.3. 모듈의 name 속성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</dc:title>
  <dc:creator>kpark</dc:creator>
  <cp:lastModifiedBy>kpark</cp:lastModifiedBy>
  <cp:revision>89</cp:revision>
  <dcterms:created xsi:type="dcterms:W3CDTF">2020-03-18T13:28:17Z</dcterms:created>
  <dcterms:modified xsi:type="dcterms:W3CDTF">2020-04-22T23:58:29Z</dcterms:modified>
</cp:coreProperties>
</file>