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17" r:id="rId1"/>
    <p:sldMasterId id="2147484128" r:id="rId2"/>
  </p:sldMasterIdLst>
  <p:sldIdLst>
    <p:sldId id="256" r:id="rId3"/>
    <p:sldId id="257" r:id="rId4"/>
    <p:sldId id="258" r:id="rId5"/>
    <p:sldId id="259" r:id="rId6"/>
    <p:sldId id="267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8" r:id="rId15"/>
    <p:sldId id="269" r:id="rId16"/>
  </p:sldIdLst>
  <p:sldSz cx="12192000" cy="6858000"/>
  <p:notesSz cx="6858000" cy="9144000"/>
  <p:embeddedFontLst>
    <p:embeddedFont>
      <p:font typeface="나눔고딕코딩" panose="020D0009000000000000" pitchFamily="49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Wingdings 2" panose="05020102010507070707" pitchFamily="18" charset="2"/>
      <p:regular r:id="rId31"/>
    </p:embeddedFont>
    <p:embeddedFont>
      <p:font typeface="Wingdings 3" panose="05040102010807070707" pitchFamily="18" charset="2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4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04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91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17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04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09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0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70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1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65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48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330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73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6856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75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5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31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883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4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7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8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0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6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1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1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1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  <p:sldLayoutId id="2147484142" r:id="rId14"/>
    <p:sldLayoutId id="2147484143" r:id="rId15"/>
    <p:sldLayoutId id="2147484144" r:id="rId16"/>
    <p:sldLayoutId id="214748414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orr/Machine-Learning/tree/master/Python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769705A-10A1-4913-96BD-F521BD5E3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인공지능프로그래밍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E56D0F9-425C-477E-908D-C66ED515F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게임콘텐츠학과</a:t>
            </a:r>
            <a:r>
              <a:rPr lang="ko-KR" altLang="en-US" dirty="0"/>
              <a:t> 박경수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2D0E4-8B02-43A9-9139-D85C169A8B1B}"/>
              </a:ext>
            </a:extLst>
          </p:cNvPr>
          <p:cNvSpPr txBox="1"/>
          <p:nvPr/>
        </p:nvSpPr>
        <p:spPr>
          <a:xfrm>
            <a:off x="2321170" y="5410200"/>
            <a:ext cx="921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https://github.com/ggorr/Machine-Learning/tree/master/Python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733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D3C61-5C06-4E68-A84A-DE4E9697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10.6. </a:t>
            </a:r>
            <a:r>
              <a:rPr lang="ko-KR" altLang="en-US" dirty="0"/>
              <a:t>집합</a:t>
            </a:r>
            <a:r>
              <a:rPr lang="en-US" altLang="ko-KR" dirty="0"/>
              <a:t>(set, </a:t>
            </a:r>
            <a:r>
              <a:rPr lang="ko-KR" altLang="en-US" dirty="0"/>
              <a:t>集合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9A601-4B5A-4F67-8E1B-51C29D92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E692EF-4993-44D6-8A03-6990BC88D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931" y="3179152"/>
            <a:ext cx="3952875" cy="1466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F1AE52-5FFB-481A-968E-E6EDF6987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978" y="3642946"/>
            <a:ext cx="31908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4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37770-C1D7-4BC2-A02C-34602373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10.7. </a:t>
            </a:r>
            <a:r>
              <a:rPr lang="ko-KR" altLang="en-US" dirty="0"/>
              <a:t>참조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A56F4-E8D6-4CD3-BD4D-B9A0A8C9B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 참조</a:t>
            </a:r>
            <a:r>
              <a:rPr lang="en-US" altLang="ko-KR" dirty="0"/>
              <a:t>(</a:t>
            </a:r>
            <a:r>
              <a:rPr lang="ko-KR" altLang="en-US" dirty="0"/>
              <a:t>参考</a:t>
            </a:r>
            <a:r>
              <a:rPr lang="en-US" altLang="ko-KR" dirty="0"/>
              <a:t>, reference)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18B306-6FA1-4C6A-B18D-B4D031D10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592" y="2956779"/>
            <a:ext cx="1828800" cy="2105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EFC957-9E5A-44FB-B9A5-53A93C9B4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535" y="3666391"/>
            <a:ext cx="12287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88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668EC-C54B-4227-89CE-03BD04EE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10.8. </a:t>
            </a:r>
            <a:r>
              <a:rPr lang="ko-KR" altLang="en-US" dirty="0"/>
              <a:t>문자열에 대한 좀 더 자세한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D2F06-C4E7-4D3F-8D79-82F9EE85A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startswith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find()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join()</a:t>
            </a:r>
          </a:p>
          <a:p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B010FA-8A31-45F9-941A-608DC574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142" y="5033607"/>
            <a:ext cx="3686175" cy="1190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D3C361-2504-48D6-8A00-05A8DE6BB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87" y="2024062"/>
            <a:ext cx="5229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3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D3B8F-6BC3-4EEF-997D-3A4B4F31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4544F-2D39-4CC3-9115-5C3477AD6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C6AABC-10E8-4405-914D-7E42B4F54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947" y="452718"/>
            <a:ext cx="3438525" cy="4010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CD8343-C6B9-4272-BBFE-AD2FC6212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243" y="4565407"/>
            <a:ext cx="3810000" cy="2000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895ECB-8639-463B-8201-9ECE7E828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243" y="486601"/>
            <a:ext cx="4324350" cy="2771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0F2AEE-D75E-459E-AB83-5352E505D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536" y="2493719"/>
            <a:ext cx="40195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66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7EA26-F223-4B26-BB12-30D4F692A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53916"/>
            <a:ext cx="9763980" cy="5694484"/>
          </a:xfrm>
        </p:spPr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10.4. </a:t>
            </a:r>
            <a:r>
              <a:rPr lang="ko-KR" altLang="en-US" dirty="0"/>
              <a:t>다음 코드를 </a:t>
            </a:r>
            <a:r>
              <a:rPr lang="ko-KR" altLang="en-US" dirty="0" err="1"/>
              <a:t>실행하시오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</a:t>
            </a:r>
            <a:r>
              <a:rPr lang="ko-KR" altLang="en-US" dirty="0"/>
              <a:t>의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dirty="0"/>
              <a:t> </a:t>
            </a:r>
            <a:r>
              <a:rPr lang="ko-KR" altLang="en-US" dirty="0"/>
              <a:t>중  </a:t>
            </a:r>
            <a:r>
              <a:rPr lang="en-US" altLang="ko-KR" dirty="0"/>
              <a:t>1</a:t>
            </a:r>
            <a:r>
              <a:rPr lang="ko-KR" altLang="en-US" dirty="0"/>
              <a:t>의 개수를 출력하는 코드를 </a:t>
            </a:r>
            <a:r>
              <a:rPr lang="ko-KR" altLang="en-US" dirty="0" err="1"/>
              <a:t>추가하시오</a:t>
            </a:r>
            <a:r>
              <a:rPr lang="en-US" altLang="ko-KR" dirty="0"/>
              <a:t>.      </a:t>
            </a:r>
            <a:r>
              <a:rPr lang="ko-KR" altLang="en-US" dirty="0"/>
              <a:t>출력 </a:t>
            </a:r>
            <a:r>
              <a:rPr lang="en-US" altLang="ko-KR" dirty="0"/>
              <a:t>5</a:t>
            </a:r>
          </a:p>
          <a:p>
            <a:endParaRPr lang="en-US" altLang="ko-KR" dirty="0"/>
          </a:p>
          <a:p>
            <a:r>
              <a:rPr lang="ko-KR" altLang="en-US" dirty="0"/>
              <a:t>연습문제 </a:t>
            </a:r>
            <a:r>
              <a:rPr lang="en-US" altLang="ko-KR" dirty="0"/>
              <a:t>10.5. </a:t>
            </a:r>
            <a:r>
              <a:rPr lang="ko-KR" altLang="en-US" dirty="0"/>
              <a:t>문자열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'010213197'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의 개수를 </a:t>
            </a:r>
            <a:r>
              <a:rPr lang="ko-KR" altLang="en-US" dirty="0" err="1"/>
              <a:t>구하시오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연습문제 </a:t>
            </a:r>
            <a:r>
              <a:rPr lang="en-US" altLang="ko-KR" dirty="0"/>
              <a:t>10.6.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random</a:t>
            </a:r>
            <a:r>
              <a:rPr lang="ko-KR" altLang="en-US" dirty="0"/>
              <a:t>을 사용하여 길이 </a:t>
            </a:r>
            <a:r>
              <a:rPr lang="en-US" altLang="ko-KR" dirty="0"/>
              <a:t>5</a:t>
            </a:r>
            <a:r>
              <a:rPr lang="ko-KR" altLang="en-US" dirty="0"/>
              <a:t>인 두 리스트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x, y</a:t>
            </a:r>
            <a:r>
              <a:rPr lang="ko-KR" altLang="en-US" dirty="0"/>
              <a:t>를 </a:t>
            </a:r>
            <a:r>
              <a:rPr lang="ko-KR" altLang="en-US" dirty="0" err="1"/>
              <a:t>만드시오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                  </a:t>
            </a:r>
            <a:r>
              <a:rPr lang="ko-KR" altLang="en-US" dirty="0"/>
              <a:t>두 리스트의 각 요소를 합하여 새로운 리스트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</a:t>
            </a:r>
            <a:r>
              <a:rPr lang="ko-KR" altLang="en-US" dirty="0"/>
              <a:t>를 </a:t>
            </a:r>
            <a:r>
              <a:rPr lang="ko-KR" altLang="en-US" dirty="0" err="1"/>
              <a:t>만드시오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62ADDF-7C93-4665-8C10-270FD3CDC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233" y="938581"/>
            <a:ext cx="5029200" cy="1428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1C43F0-AE4C-4930-BA47-782C6B395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729" y="4961058"/>
            <a:ext cx="8946542" cy="7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E9428-3223-4287-AD23-1DC04065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자료 구조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8DCA2-6C29-48D3-BCE3-A6F2853D7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10.1. </a:t>
            </a:r>
            <a:r>
              <a:rPr lang="ko-KR" altLang="en-US" dirty="0"/>
              <a:t>리스트</a:t>
            </a:r>
            <a:endParaRPr lang="en-US" altLang="ko-KR" dirty="0"/>
          </a:p>
          <a:p>
            <a:r>
              <a:rPr lang="en-US" altLang="ko-KR" dirty="0"/>
              <a:t>10.2. </a:t>
            </a:r>
            <a:r>
              <a:rPr lang="ko-KR" altLang="en-US" dirty="0"/>
              <a:t>객체와 클래스에 대한 간단한 소개</a:t>
            </a:r>
            <a:endParaRPr lang="en-US" altLang="ko-KR" dirty="0"/>
          </a:p>
          <a:p>
            <a:r>
              <a:rPr lang="en-US" altLang="ko-KR" dirty="0"/>
              <a:t>10.3. </a:t>
            </a:r>
            <a:r>
              <a:rPr lang="ko-KR" altLang="en-US" dirty="0" err="1"/>
              <a:t>튜플</a:t>
            </a:r>
            <a:endParaRPr lang="en-US" altLang="ko-KR" dirty="0"/>
          </a:p>
          <a:p>
            <a:r>
              <a:rPr lang="en-US" altLang="ko-KR" dirty="0"/>
              <a:t>10.4. </a:t>
            </a:r>
            <a:r>
              <a:rPr lang="ko-KR" altLang="en-US" dirty="0"/>
              <a:t>사전</a:t>
            </a:r>
            <a:endParaRPr lang="en-US" altLang="ko-KR" dirty="0"/>
          </a:p>
          <a:p>
            <a:r>
              <a:rPr lang="en-US" altLang="ko-KR" dirty="0"/>
              <a:t>10.5. </a:t>
            </a:r>
            <a:r>
              <a:rPr lang="ko-KR" altLang="en-US" dirty="0"/>
              <a:t>열거형 </a:t>
            </a:r>
            <a:endParaRPr lang="en-US" altLang="ko-KR" dirty="0"/>
          </a:p>
          <a:p>
            <a:r>
              <a:rPr lang="en-US" altLang="ko-KR" dirty="0"/>
              <a:t>10.6. </a:t>
            </a:r>
            <a:r>
              <a:rPr lang="ko-KR" altLang="en-US" dirty="0"/>
              <a:t>집합 </a:t>
            </a:r>
            <a:endParaRPr lang="en-US" altLang="ko-KR" dirty="0"/>
          </a:p>
          <a:p>
            <a:r>
              <a:rPr lang="en-US" altLang="ko-KR" dirty="0"/>
              <a:t>10.7. </a:t>
            </a:r>
            <a:r>
              <a:rPr lang="ko-KR" altLang="en-US" dirty="0"/>
              <a:t>참조 </a:t>
            </a:r>
            <a:endParaRPr lang="en-US" altLang="ko-KR" dirty="0"/>
          </a:p>
          <a:p>
            <a:r>
              <a:rPr lang="en-US" altLang="ko-KR" dirty="0"/>
              <a:t>10.8. </a:t>
            </a:r>
            <a:r>
              <a:rPr lang="ko-KR" altLang="en-US" dirty="0"/>
              <a:t>문자열에 대한 좀 더 자세한 설명 </a:t>
            </a:r>
            <a:endParaRPr lang="en-US" altLang="ko-KR" dirty="0"/>
          </a:p>
          <a:p>
            <a:r>
              <a:rPr lang="en-US" altLang="ko-KR" dirty="0"/>
              <a:t>10.9. </a:t>
            </a:r>
            <a:r>
              <a:rPr lang="ko-KR" altLang="en-US" dirty="0"/>
              <a:t>요약</a:t>
            </a:r>
          </a:p>
        </p:txBody>
      </p:sp>
    </p:spTree>
    <p:extLst>
      <p:ext uri="{BB962C8B-B14F-4D97-AF65-F5344CB8AC3E}">
        <p14:creationId xmlns:p14="http://schemas.microsoft.com/office/powerpoint/2010/main" val="374495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CB6E3-357E-421A-BC7A-00B98B2C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10.1. </a:t>
            </a:r>
            <a:r>
              <a:rPr lang="ko-KR" altLang="en-US" dirty="0"/>
              <a:t>리스트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C3B8A-1A2A-46CE-AFF5-FF82D314F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11AEA5-22EB-4912-8C06-CB7CE871E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005" y="1966501"/>
            <a:ext cx="2771775" cy="4276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9FAE75-1DB8-4FAD-9ADC-77A94E3C8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04" y="2931458"/>
            <a:ext cx="25431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1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A799B-F17C-4FCC-A32B-22F7F345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0901" cy="1400530"/>
          </a:xfrm>
        </p:spPr>
        <p:txBody>
          <a:bodyPr/>
          <a:lstStyle/>
          <a:p>
            <a:r>
              <a:rPr lang="en-US" altLang="ko-KR" dirty="0"/>
              <a:t>10.2. </a:t>
            </a:r>
            <a:r>
              <a:rPr lang="ko-KR" altLang="en-US" dirty="0"/>
              <a:t>객체와 클래스에 대한 간단한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BA8A0-0F2C-4BF4-9A2C-287372580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len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r>
              <a:rPr lang="en-US" altLang="ko-KR" dirty="0"/>
              <a:t> : </a:t>
            </a:r>
            <a:r>
              <a:rPr lang="ko-KR" altLang="en-US" dirty="0"/>
              <a:t>요소의 개수</a:t>
            </a:r>
            <a:endParaRPr lang="en-US" altLang="ko-KR" dirty="0"/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append() </a:t>
            </a:r>
            <a:r>
              <a:rPr lang="en-US" altLang="ko-KR" dirty="0"/>
              <a:t>: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pop() </a:t>
            </a:r>
            <a:r>
              <a:rPr lang="en-US" altLang="ko-KR" dirty="0"/>
              <a:t>: </a:t>
            </a:r>
            <a:r>
              <a:rPr lang="ko-KR" altLang="en-US" dirty="0"/>
              <a:t>제거</a:t>
            </a:r>
            <a:r>
              <a:rPr lang="en-US" altLang="ko-KR" dirty="0"/>
              <a:t>(</a:t>
            </a:r>
            <a:r>
              <a:rPr lang="ko-KR" altLang="en-US" dirty="0"/>
              <a:t>删除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sort() </a:t>
            </a:r>
            <a:r>
              <a:rPr lang="en-US" altLang="ko-KR" dirty="0"/>
              <a:t>: </a:t>
            </a:r>
            <a:r>
              <a:rPr lang="ko-KR" altLang="en-US" dirty="0"/>
              <a:t>정렬</a:t>
            </a:r>
            <a:r>
              <a:rPr lang="en-US" altLang="ko-KR" dirty="0"/>
              <a:t>(</a:t>
            </a:r>
            <a:r>
              <a:rPr lang="ko-KR" altLang="en-US" dirty="0"/>
              <a:t>分类</a:t>
            </a:r>
            <a:r>
              <a:rPr lang="en-US" altLang="ko-KR" dirty="0"/>
              <a:t>, </a:t>
            </a:r>
            <a:r>
              <a:rPr lang="ko-KR" altLang="en-US" dirty="0"/>
              <a:t>排序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5CD75E-D743-46A0-8D6E-888791D34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387" y="1853248"/>
            <a:ext cx="5381625" cy="3962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7DDF7E-939B-4AEA-B028-4593C8EE9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5" y="4762499"/>
            <a:ext cx="51149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8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1F8D6-2451-40B1-99D2-DD4E77E9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6226E-28C3-48A5-88AD-A17731CF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연습문제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10.1. [1.0, 2.3, 4.1, 5.4, 2.7]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平均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표준편차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标准偏差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구하시오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연습문제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10.2. n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약수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除数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모두 구하는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(return)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함수를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 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작성하시오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연습문제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10.3. 1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부터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 소수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质数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모두 구하는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(return)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函数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prime(n)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작성하시오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163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288E0-A79D-4771-B071-3E8844DD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10.3. </a:t>
            </a:r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4D61D-D710-49B2-A14A-31E188841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034D85-556A-4D1C-A7C6-7FC6D6416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97" y="2633210"/>
            <a:ext cx="4524375" cy="3933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97183E-E5F2-45B2-9E41-B885CF642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926" y="3747634"/>
            <a:ext cx="6105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E22CD-E7A3-474D-A3A3-028DA9A2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927DA-ABB9-4A94-9FEE-223F6BA6D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변경 불가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단일 요소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FCC819-7AD6-4D10-9E0F-978DC2B24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21" y="4277090"/>
            <a:ext cx="2743200" cy="628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03A3B6-877C-4C57-83C7-6B4EC9B1B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821" y="2545006"/>
            <a:ext cx="15430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3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7D9E0-BD43-4536-BECA-15B92C9E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10.4. </a:t>
            </a:r>
            <a:r>
              <a:rPr lang="ko-KR" altLang="en-US" dirty="0"/>
              <a:t>사전</a:t>
            </a:r>
            <a:r>
              <a:rPr lang="en-US" altLang="ko-KR" dirty="0"/>
              <a:t>(dictionary)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8D0C12-E160-4D19-83B8-D3B363815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key-value pair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D7107-2F6A-4B78-9328-0D4D2E169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16" y="2867024"/>
            <a:ext cx="4495800" cy="3381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EA18B7-5C7A-4A3F-A164-DA82F6D52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322" y="4150658"/>
            <a:ext cx="75533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0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C4F09-CBBE-411D-92BF-2E240A9A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10.5. </a:t>
            </a:r>
            <a:r>
              <a:rPr lang="ko-KR" altLang="en-US" dirty="0"/>
              <a:t>열거형</a:t>
            </a:r>
            <a:r>
              <a:rPr lang="en-US" altLang="ko-KR" dirty="0"/>
              <a:t>(Enumeration, </a:t>
            </a:r>
            <a:r>
              <a:rPr lang="ko-KR" altLang="en-US" dirty="0"/>
              <a:t>枚举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19D26-3EF5-4FA3-9D52-A52AF98A4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…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082F85-1BDC-40D9-B63E-9364B4193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604" y="1152983"/>
            <a:ext cx="5362575" cy="5648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9090C3-E077-46D5-9F73-516204DAB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21" y="3467558"/>
            <a:ext cx="50101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792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</TotalTime>
  <Words>322</Words>
  <Application>Microsoft Office PowerPoint</Application>
  <PresentationFormat>와이드스크린</PresentationFormat>
  <Paragraphs>61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Wingdings 2</vt:lpstr>
      <vt:lpstr>Arial</vt:lpstr>
      <vt:lpstr>Calibri</vt:lpstr>
      <vt:lpstr>Wingdings 3</vt:lpstr>
      <vt:lpstr>Century Gothic</vt:lpstr>
      <vt:lpstr>Calibri Light</vt:lpstr>
      <vt:lpstr>맑은 고딕</vt:lpstr>
      <vt:lpstr>나눔고딕코딩</vt:lpstr>
      <vt:lpstr>HDOfficeLightV0</vt:lpstr>
      <vt:lpstr>이온</vt:lpstr>
      <vt:lpstr>인공지능프로그래밍</vt:lpstr>
      <vt:lpstr>10장. 자료 구조 </vt:lpstr>
      <vt:lpstr>10.1. 리스트(list)</vt:lpstr>
      <vt:lpstr>10.2. 객체와 클래스에 대한 간단한 소개</vt:lpstr>
      <vt:lpstr>PowerPoint 프레젠테이션</vt:lpstr>
      <vt:lpstr>10.3. 튜플(tuple)</vt:lpstr>
      <vt:lpstr>PowerPoint 프레젠테이션</vt:lpstr>
      <vt:lpstr>10.4. 사전(dictionary)</vt:lpstr>
      <vt:lpstr>10.5. 열거형(Enumeration, 枚举) </vt:lpstr>
      <vt:lpstr>10.6. 집합(set, 集合)</vt:lpstr>
      <vt:lpstr>10.7. 참조 </vt:lpstr>
      <vt:lpstr>10.8. 문자열에 대한 좀 더 자세한 설명</vt:lpstr>
      <vt:lpstr>추가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</dc:title>
  <dc:creator>kpark</dc:creator>
  <cp:lastModifiedBy>kpark</cp:lastModifiedBy>
  <cp:revision>110</cp:revision>
  <dcterms:created xsi:type="dcterms:W3CDTF">2020-03-18T13:28:17Z</dcterms:created>
  <dcterms:modified xsi:type="dcterms:W3CDTF">2020-04-22T23:59:05Z</dcterms:modified>
</cp:coreProperties>
</file>