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17" r:id="rId1"/>
    <p:sldMasterId id="2147484128" r:id="rId2"/>
  </p:sldMasterIdLst>
  <p:sldIdLst>
    <p:sldId id="256" r:id="rId3"/>
    <p:sldId id="257" r:id="rId4"/>
    <p:sldId id="259" r:id="rId5"/>
    <p:sldId id="258" r:id="rId6"/>
    <p:sldId id="260" r:id="rId7"/>
    <p:sldId id="267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  <p:embeddedFont>
      <p:font typeface="Wingdings 2" panose="05020102010507070707" pitchFamily="18" charset="2"/>
      <p:regular r:id="rId25"/>
    </p:embeddedFont>
    <p:embeddedFont>
      <p:font typeface="Wingdings 3" panose="05040102010807070707" pitchFamily="18" charset="2"/>
      <p:regular r:id="rId26"/>
    </p:embeddedFont>
    <p:embeddedFont>
      <p:font typeface="나눔고딕코딩" panose="020D0009000000000000" pitchFamily="49" charset="-127"/>
      <p:regular r:id="rId27"/>
      <p:bold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7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54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04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191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17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508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04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909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06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70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71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657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48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330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739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68568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4758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52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314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883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4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7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8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6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6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0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6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61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1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1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  <p:sldLayoutId id="2147484140" r:id="rId12"/>
    <p:sldLayoutId id="2147484141" r:id="rId13"/>
    <p:sldLayoutId id="2147484142" r:id="rId14"/>
    <p:sldLayoutId id="2147484143" r:id="rId15"/>
    <p:sldLayoutId id="2147484144" r:id="rId16"/>
    <p:sldLayoutId id="214748414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gorr/Machine-Learning/tree/master/Python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769705A-10A1-4913-96BD-F521BD5E3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인공지능프로그래밍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BE56D0F9-425C-477E-908D-C66ED515F5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게임콘텐츠학과</a:t>
            </a:r>
            <a:r>
              <a:rPr lang="ko-KR" altLang="en-US" dirty="0"/>
              <a:t> 박경수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D2D0E4-8B02-43A9-9139-D85C169A8B1B}"/>
              </a:ext>
            </a:extLst>
          </p:cNvPr>
          <p:cNvSpPr txBox="1"/>
          <p:nvPr/>
        </p:nvSpPr>
        <p:spPr>
          <a:xfrm>
            <a:off x="2321170" y="5410200"/>
            <a:ext cx="921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https://github.com/ggorr/Machine-Learning/tree/master/Python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7337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5503F-1C70-412B-B76C-BF0B640E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12.6. </a:t>
            </a:r>
            <a:r>
              <a:rPr lang="ko-KR" altLang="en-US" dirty="0"/>
              <a:t>상속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B542F6-851A-41A6-94C9-171EEECF6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superclass</a:t>
            </a:r>
            <a:br>
              <a:rPr lang="en-US" altLang="ko-KR" dirty="0"/>
            </a:br>
            <a:r>
              <a:rPr lang="en-US" altLang="ko-KR" dirty="0"/>
              <a:t>aka</a:t>
            </a:r>
            <a:r>
              <a:rPr lang="ko-KR" altLang="en-US" dirty="0"/>
              <a:t> </a:t>
            </a:r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class, parent class</a:t>
            </a:r>
          </a:p>
          <a:p>
            <a:r>
              <a:rPr lang="en-US" altLang="ko-KR" dirty="0"/>
              <a:t>subclass</a:t>
            </a:r>
            <a:br>
              <a:rPr lang="en-US" altLang="ko-KR" dirty="0"/>
            </a:br>
            <a:r>
              <a:rPr lang="en-US" altLang="ko-KR" dirty="0"/>
              <a:t>aka derived class, child class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B457BD1-6612-4B2D-A2AD-12E4D6D90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886201"/>
            <a:ext cx="2455101" cy="16002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F6BEFA8-9FE7-4A44-A4DF-550612E4A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762" y="3381373"/>
            <a:ext cx="5186363" cy="315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43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BDCF6-25CF-4291-9032-481A66336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CD101-3835-4524-AD5A-EB7F5511B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D335D8-9BA9-4676-85E8-AD63CAA50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" y="9234"/>
            <a:ext cx="6360795" cy="32404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1FA91E5-8948-49D8-B50E-712F933FF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1" y="3406417"/>
            <a:ext cx="5780723" cy="32304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FBB1102-B41C-45AB-86C3-1542E3703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510" y="9235"/>
            <a:ext cx="5810726" cy="33004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9C3C767-CD04-4320-9A4C-D8E8BC5DDB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8510" y="3425622"/>
            <a:ext cx="4830604" cy="238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70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370BA-5FC9-43C1-B37E-6D6AB00BA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F0C92D-F312-4047-8DD5-0F1436623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12.3. Vehicle, bicycle, car</a:t>
            </a:r>
            <a:r>
              <a:rPr lang="ko-KR" altLang="en-US" dirty="0"/>
              <a:t>를 클래스로 </a:t>
            </a:r>
            <a:r>
              <a:rPr lang="ko-KR" altLang="en-US" dirty="0" err="1"/>
              <a:t>표현하시오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		superclass</a:t>
            </a:r>
            <a:r>
              <a:rPr lang="ko-KR" altLang="en-US" dirty="0"/>
              <a:t>와 </a:t>
            </a:r>
            <a:r>
              <a:rPr lang="en-US" altLang="ko-KR" dirty="0"/>
              <a:t>subclass</a:t>
            </a:r>
            <a:r>
              <a:rPr lang="ko-KR" altLang="en-US" dirty="0"/>
              <a:t>를 구분하여 </a:t>
            </a:r>
            <a:r>
              <a:rPr lang="ko-KR" altLang="en-US" dirty="0" err="1"/>
              <a:t>나타내시오</a:t>
            </a:r>
            <a:r>
              <a:rPr lang="en-US" altLang="ko-KR" dirty="0"/>
              <a:t>.</a:t>
            </a: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연습문제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12.4.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주변에서 적당한 소재를 찾아 </a:t>
            </a:r>
            <a:r>
              <a:rPr lang="en-US" altLang="ko-KR" dirty="0"/>
              <a:t>superclass</a:t>
            </a:r>
            <a:r>
              <a:rPr lang="ko-KR" altLang="en-US" dirty="0"/>
              <a:t>와 </a:t>
            </a:r>
            <a:r>
              <a:rPr lang="en-US" altLang="ko-KR" dirty="0"/>
              <a:t>subclass</a:t>
            </a:r>
            <a:r>
              <a:rPr lang="ko-KR" altLang="en-US" dirty="0"/>
              <a:t>로</a:t>
            </a:r>
            <a:br>
              <a:rPr lang="en-US" altLang="ko-KR"/>
            </a:br>
            <a:r>
              <a:rPr lang="en-US" altLang="ko-KR"/>
              <a:t>		</a:t>
            </a:r>
            <a:r>
              <a:rPr lang="ko-KR" altLang="en-US"/>
              <a:t>표현하시오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891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E9428-3223-4287-AD23-1DC040656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12. </a:t>
            </a:r>
            <a:r>
              <a:rPr lang="ko-KR" altLang="en-US" dirty="0"/>
              <a:t>객체 지향 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08DCA2-6C29-48D3-BCE3-A6F2853D7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12.1. self </a:t>
            </a:r>
            <a:r>
              <a:rPr lang="ko-KR" altLang="en-US" dirty="0"/>
              <a:t>에 대하여 </a:t>
            </a:r>
            <a:endParaRPr lang="en-US" altLang="ko-KR" dirty="0"/>
          </a:p>
          <a:p>
            <a:r>
              <a:rPr lang="en-US" altLang="ko-KR" dirty="0"/>
              <a:t>12.2. </a:t>
            </a:r>
            <a:r>
              <a:rPr lang="ko-KR" altLang="en-US" dirty="0"/>
              <a:t>클래스 </a:t>
            </a:r>
            <a:endParaRPr lang="en-US" altLang="ko-KR" dirty="0"/>
          </a:p>
          <a:p>
            <a:r>
              <a:rPr lang="en-US" altLang="ko-KR" dirty="0"/>
              <a:t>12.3. </a:t>
            </a:r>
            <a:r>
              <a:rPr lang="ko-KR" altLang="en-US" dirty="0"/>
              <a:t>메소드 </a:t>
            </a:r>
            <a:endParaRPr lang="en-US" altLang="ko-KR" dirty="0"/>
          </a:p>
          <a:p>
            <a:r>
              <a:rPr lang="en-US" altLang="ko-KR" dirty="0"/>
              <a:t>12.4.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메소드</a:t>
            </a:r>
            <a:endParaRPr lang="en-US" altLang="ko-KR" dirty="0"/>
          </a:p>
          <a:p>
            <a:r>
              <a:rPr lang="en-US" altLang="ko-KR" dirty="0"/>
              <a:t>12.5. </a:t>
            </a:r>
            <a:r>
              <a:rPr lang="ko-KR" altLang="en-US" dirty="0"/>
              <a:t>클래스 변수와 객체 변수</a:t>
            </a:r>
            <a:endParaRPr lang="en-US" altLang="ko-KR" dirty="0"/>
          </a:p>
          <a:p>
            <a:r>
              <a:rPr lang="en-US" altLang="ko-KR" dirty="0"/>
              <a:t>12.6. </a:t>
            </a:r>
            <a:r>
              <a:rPr lang="ko-KR" altLang="en-US" dirty="0"/>
              <a:t>상속 </a:t>
            </a:r>
            <a:endParaRPr lang="en-US" altLang="ko-KR" dirty="0"/>
          </a:p>
          <a:p>
            <a:r>
              <a:rPr lang="en-US" altLang="ko-KR" dirty="0"/>
              <a:t>12.7. </a:t>
            </a:r>
            <a:r>
              <a:rPr lang="ko-KR" altLang="en-US" dirty="0"/>
              <a:t>요약</a:t>
            </a:r>
          </a:p>
        </p:txBody>
      </p:sp>
    </p:spTree>
    <p:extLst>
      <p:ext uri="{BB962C8B-B14F-4D97-AF65-F5344CB8AC3E}">
        <p14:creationId xmlns:p14="http://schemas.microsoft.com/office/powerpoint/2010/main" val="374495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0F4E2-B69C-499A-9B9A-6744CE44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12. </a:t>
            </a:r>
            <a:r>
              <a:rPr lang="ko-KR" altLang="en-US" dirty="0"/>
              <a:t>객체 지향 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4856D3-B3C8-4782-B86C-74D8A85A2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대상을 표현하는 방법</a:t>
            </a:r>
            <a:endParaRPr lang="en-US" altLang="ko-KR" dirty="0"/>
          </a:p>
          <a:p>
            <a:pPr lvl="1"/>
            <a:r>
              <a:rPr lang="en-US" altLang="ko-KR" dirty="0"/>
              <a:t>class – </a:t>
            </a:r>
            <a:r>
              <a:rPr lang="ko-KR" altLang="en-US"/>
              <a:t>설계도</a:t>
            </a:r>
            <a:endParaRPr lang="en-US" altLang="ko-KR" dirty="0"/>
          </a:p>
          <a:p>
            <a:pPr lvl="1"/>
            <a:r>
              <a:rPr lang="en-US" altLang="ko-KR" dirty="0"/>
              <a:t>field – </a:t>
            </a:r>
            <a:r>
              <a:rPr lang="ko-KR" altLang="en-US" dirty="0"/>
              <a:t>구성</a:t>
            </a:r>
            <a:endParaRPr lang="en-US" altLang="ko-KR" dirty="0"/>
          </a:p>
          <a:p>
            <a:pPr lvl="1"/>
            <a:r>
              <a:rPr lang="en-US" altLang="ko-KR" dirty="0"/>
              <a:t>method - </a:t>
            </a:r>
            <a:r>
              <a:rPr lang="ko-KR" altLang="en-US" dirty="0"/>
              <a:t>행동</a:t>
            </a:r>
            <a:endParaRPr lang="en-US" altLang="ko-KR" dirty="0"/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Person</a:t>
            </a:r>
            <a:r>
              <a:rPr lang="ko-KR" altLang="en-US" dirty="0"/>
              <a:t>이란 무엇인가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field - name</a:t>
            </a:r>
          </a:p>
          <a:p>
            <a:pPr lvl="1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method -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say_high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B16288-1AB1-48D0-B3BC-3153BF1BD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578" y="3878686"/>
            <a:ext cx="1760220" cy="6810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72E6A8C-54CF-4569-9E6F-9155CEDAB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946" y="2490418"/>
            <a:ext cx="469392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30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958E5-34CB-48B8-9A49-3439946D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12.1. self </a:t>
            </a:r>
            <a:r>
              <a:rPr lang="ko-KR" altLang="en-US" dirty="0"/>
              <a:t>에 대하여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F6BAC8-EB5B-4A01-989F-CFAAAE5CD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self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객체 자신</a:t>
            </a:r>
            <a:endParaRPr lang="en-US" altLang="ko-KR" dirty="0"/>
          </a:p>
          <a:p>
            <a:pPr lvl="1"/>
            <a:r>
              <a:rPr lang="en-US" altLang="ko-KR" dirty="0"/>
              <a:t>this for Java, C++</a:t>
            </a:r>
            <a:endParaRPr lang="ko-KR" altLang="en-US" dirty="0"/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method</a:t>
            </a:r>
            <a:r>
              <a:rPr lang="ko-KR" altLang="en-US" dirty="0"/>
              <a:t>의 첫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parameter</a:t>
            </a:r>
            <a:r>
              <a:rPr lang="ko-KR" altLang="en-US" dirty="0"/>
              <a:t>는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self</a:t>
            </a: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81706A-8D7B-42F8-B8FA-08EA1F623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21870"/>
            <a:ext cx="469392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00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A685A-8955-4F7D-A064-CD081AAA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12.2.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2BED4B-4929-4E03-BBED-F030C6D89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B6DCB4-84CF-4DAD-91D9-2C88B0BBA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272" y="1752599"/>
            <a:ext cx="4693920" cy="49453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1C569CA-2511-4BA5-831C-1F3F5041C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053" y="5509259"/>
            <a:ext cx="3080385" cy="96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83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0F4E2-B69C-499A-9B9A-6744CE44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4856D3-B3C8-4782-B86C-74D8A85A2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12.1. </a:t>
            </a:r>
            <a:r>
              <a:rPr lang="ko-KR" altLang="en-US" dirty="0"/>
              <a:t>직사각형</a:t>
            </a:r>
            <a:r>
              <a:rPr lang="en-US" altLang="ko-KR" dirty="0"/>
              <a:t>(rectangle)</a:t>
            </a:r>
            <a:r>
              <a:rPr lang="ko-KR" altLang="en-US" dirty="0"/>
              <a:t>을 클래스로 </a:t>
            </a:r>
            <a:r>
              <a:rPr lang="ko-KR" altLang="en-US" dirty="0" err="1"/>
              <a:t>표현하시오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     field –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width, height</a:t>
            </a:r>
            <a:br>
              <a:rPr lang="en-US" altLang="ko-KR" dirty="0"/>
            </a:br>
            <a:r>
              <a:rPr lang="en-US" altLang="ko-KR" dirty="0"/>
              <a:t>        method –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area()</a:t>
            </a: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dirty="0"/>
              <a:t>연습문제 </a:t>
            </a:r>
            <a:r>
              <a:rPr lang="en-US" altLang="ko-KR" dirty="0"/>
              <a:t>12.2. String</a:t>
            </a:r>
            <a:r>
              <a:rPr lang="ko-KR" altLang="en-US" dirty="0"/>
              <a:t>을 클래스로 </a:t>
            </a:r>
            <a:r>
              <a:rPr lang="ko-KR" altLang="en-US" dirty="0" err="1"/>
              <a:t>표현하시오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		field –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content</a:t>
            </a:r>
            <a:br>
              <a:rPr lang="en-US" altLang="ko-KR" dirty="0"/>
            </a:br>
            <a:r>
              <a:rPr lang="en-US" altLang="ko-KR" dirty="0"/>
              <a:t>		method –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length(),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last_char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75319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D82F9-FF11-42A3-843B-1BE859BE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12.4.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init</a:t>
            </a:r>
            <a:r>
              <a:rPr lang="en-US" altLang="ko-KR" dirty="0"/>
              <a:t> </a:t>
            </a:r>
            <a:r>
              <a:rPr lang="ko-KR" altLang="en-US" dirty="0"/>
              <a:t>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D6954C-513A-4F90-A912-C6E1CDEA0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Constructor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273CE2-4EBC-46FB-A7A4-CC9AB9483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736" y="2712381"/>
            <a:ext cx="4693920" cy="31642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8513B2-FD59-4C53-821D-B445BD602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289" y="4150654"/>
            <a:ext cx="1749743" cy="40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1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81A07-EF21-4668-84A5-1460F5BE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12.5. </a:t>
            </a:r>
            <a:r>
              <a:rPr lang="ko-KR" altLang="en-US" dirty="0"/>
              <a:t>클래스 변수와 객체 변수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721BDB-C0F3-4958-8241-430E2AD99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변수</a:t>
            </a:r>
            <a:endParaRPr lang="en-US" altLang="ko-KR" dirty="0"/>
          </a:p>
          <a:p>
            <a:pPr lvl="1"/>
            <a:r>
              <a:rPr lang="ko-KR" altLang="en-US" dirty="0"/>
              <a:t>클래스에 속한 변수</a:t>
            </a:r>
            <a:endParaRPr lang="en-US" altLang="ko-KR" dirty="0"/>
          </a:p>
          <a:p>
            <a:pPr lvl="1"/>
            <a:r>
              <a:rPr lang="ko-KR" altLang="en-US" dirty="0"/>
              <a:t>한 개만 존재</a:t>
            </a:r>
            <a:endParaRPr lang="en-US" altLang="ko-KR" dirty="0"/>
          </a:p>
          <a:p>
            <a:r>
              <a:rPr lang="ko-KR" altLang="en-US" dirty="0"/>
              <a:t>객체 변수</a:t>
            </a:r>
            <a:endParaRPr lang="en-US" altLang="ko-KR" dirty="0"/>
          </a:p>
          <a:p>
            <a:pPr lvl="1"/>
            <a:r>
              <a:rPr lang="ko-KR" altLang="en-US" dirty="0"/>
              <a:t>객체에 속한 변수</a:t>
            </a:r>
            <a:endParaRPr lang="en-US" altLang="ko-KR" dirty="0"/>
          </a:p>
          <a:p>
            <a:pPr lvl="1"/>
            <a:r>
              <a:rPr lang="ko-KR" altLang="en-US" dirty="0"/>
              <a:t>객체마다 존재</a:t>
            </a:r>
          </a:p>
        </p:txBody>
      </p:sp>
    </p:spTree>
    <p:extLst>
      <p:ext uri="{BB962C8B-B14F-4D97-AF65-F5344CB8AC3E}">
        <p14:creationId xmlns:p14="http://schemas.microsoft.com/office/powerpoint/2010/main" val="2725445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911C1-B046-432A-A6FF-12F29B784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627F2F-29E4-4573-B8B8-1BC2D8107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A66833-A540-4DB4-8740-62C6584C6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6" y="470736"/>
            <a:ext cx="5741670" cy="61398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6881A7-27D5-45D4-8649-271A24231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797" y="476549"/>
            <a:ext cx="6171248" cy="580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57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1619</TotalTime>
  <Words>237</Words>
  <Application>Microsoft Office PowerPoint</Application>
  <PresentationFormat>와이드스크린</PresentationFormat>
  <Paragraphs>43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나눔고딕코딩</vt:lpstr>
      <vt:lpstr>Arial</vt:lpstr>
      <vt:lpstr>Calibri</vt:lpstr>
      <vt:lpstr>Wingdings 2</vt:lpstr>
      <vt:lpstr>Wingdings 3</vt:lpstr>
      <vt:lpstr>Century Gothic</vt:lpstr>
      <vt:lpstr>Calibri Light</vt:lpstr>
      <vt:lpstr>맑은 고딕</vt:lpstr>
      <vt:lpstr>HDOfficeLightV0</vt:lpstr>
      <vt:lpstr>이온</vt:lpstr>
      <vt:lpstr>인공지능프로그래밍</vt:lpstr>
      <vt:lpstr>12. 객체 지향 프로그래밍</vt:lpstr>
      <vt:lpstr>12. 객체 지향 프로그래밍</vt:lpstr>
      <vt:lpstr>12.1. self 에 대하여 </vt:lpstr>
      <vt:lpstr>12.2. 클래스</vt:lpstr>
      <vt:lpstr>PowerPoint 프레젠테이션</vt:lpstr>
      <vt:lpstr>12.4. init 메소드</vt:lpstr>
      <vt:lpstr>12.5. 클래스 변수와 객체 변수 </vt:lpstr>
      <vt:lpstr>PowerPoint 프레젠테이션</vt:lpstr>
      <vt:lpstr>12.6. 상속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프로그래밍</dc:title>
  <dc:creator>kpark</dc:creator>
  <cp:lastModifiedBy>kpark</cp:lastModifiedBy>
  <cp:revision>129</cp:revision>
  <dcterms:created xsi:type="dcterms:W3CDTF">2020-03-18T13:28:17Z</dcterms:created>
  <dcterms:modified xsi:type="dcterms:W3CDTF">2020-04-28T01:07:41Z</dcterms:modified>
</cp:coreProperties>
</file>