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  <p:embeddedFont>
      <p:font typeface="Wingdings 3" panose="050401020108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입력과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13.1.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9ED2E-FF10-49A7-9DFB-C4991181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531818"/>
            <a:ext cx="3867150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816F0-DE7A-4C1C-93A0-33BEBB9A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04" y="3550583"/>
            <a:ext cx="20859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19AC-288A-4C9F-968F-6D2C1E5F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13.2. </a:t>
            </a:r>
            <a:r>
              <a:rPr lang="ko-KR" altLang="en-US" dirty="0"/>
              <a:t>파일 입</a:t>
            </a:r>
            <a:r>
              <a:rPr lang="en-US" altLang="ko-KR" dirty="0"/>
              <a:t>/</a:t>
            </a:r>
            <a:r>
              <a:rPr lang="ko-KR" altLang="en-US" dirty="0"/>
              <a:t>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5656B-12BF-4DA4-8B6A-B4C6BCBA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17BC1-FB4B-4CAB-AB9F-8F5890E1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84" y="1571625"/>
            <a:ext cx="4124325" cy="5286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C5561B-E182-42E7-B822-D3257C48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01" y="2940294"/>
            <a:ext cx="4543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9102B-939E-45A8-B4DD-04F50F19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A3B28-AB7D-4060-B332-5F73021D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4C8DC-168C-46C8-9296-2E9AA604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152983"/>
            <a:ext cx="4552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0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33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13장. 입력과 출력 </vt:lpstr>
      <vt:lpstr>13.1. 사용자로부터 입력받기</vt:lpstr>
      <vt:lpstr>13.2. 파일 입/출력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135</cp:revision>
  <dcterms:created xsi:type="dcterms:W3CDTF">2020-03-18T13:28:17Z</dcterms:created>
  <dcterms:modified xsi:type="dcterms:W3CDTF">2020-05-06T05:42:23Z</dcterms:modified>
</cp:coreProperties>
</file>