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17" r:id="rId1"/>
    <p:sldMasterId id="2147484128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Wingdings 2" panose="05020102010507070707" pitchFamily="18" charset="2"/>
      <p:regular r:id="rId20"/>
    </p:embeddedFont>
    <p:embeddedFont>
      <p:font typeface="Wingdings 3" panose="05040102010807070707" pitchFamily="18" charset="2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7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4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04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91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17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0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004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09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0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70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1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65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48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330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739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6856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75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52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31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883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4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7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58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0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6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1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1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1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  <p:sldLayoutId id="2147484142" r:id="rId14"/>
    <p:sldLayoutId id="2147484143" r:id="rId15"/>
    <p:sldLayoutId id="2147484144" r:id="rId16"/>
    <p:sldLayoutId id="214748414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orr/Machine-Learning/tree/master/Python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769705A-10A1-4913-96BD-F521BD5E3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인공지능프로그래밍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E56D0F9-425C-477E-908D-C66ED515F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게임콘텐츠학과</a:t>
            </a:r>
            <a:r>
              <a:rPr lang="ko-KR" altLang="en-US" dirty="0"/>
              <a:t> 박경수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2D0E4-8B02-43A9-9139-D85C169A8B1B}"/>
              </a:ext>
            </a:extLst>
          </p:cNvPr>
          <p:cNvSpPr txBox="1"/>
          <p:nvPr/>
        </p:nvSpPr>
        <p:spPr>
          <a:xfrm>
            <a:off x="2321170" y="5410200"/>
            <a:ext cx="921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https://github.com/ggorr/Machine-Learning/tree/master/Python</a:t>
            </a:r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733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E9428-3223-4287-AD23-1DC04065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더 많은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8DCA2-6C29-48D3-BCE3-A6F2853D7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95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0F4E2-B69C-499A-9B9A-6744CE44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16.1. </a:t>
            </a:r>
            <a:r>
              <a:rPr lang="ko-KR" altLang="en-US" dirty="0" err="1"/>
              <a:t>튜플</a:t>
            </a:r>
            <a:r>
              <a:rPr lang="ko-KR" altLang="en-US" dirty="0"/>
              <a:t> 넘기기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856D3-B3C8-4782-B86C-74D8A85A2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A214EA-7B0E-4BCF-BC38-1F62C3E3E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2598083"/>
            <a:ext cx="2733675" cy="3105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1DDB20-198B-4995-B9B5-F9C2709F6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559" y="3845858"/>
            <a:ext cx="15430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3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4E261-8273-4FFD-8481-466E51D1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16.2. </a:t>
            </a:r>
            <a:r>
              <a:rPr lang="ko-KR" altLang="en-US" dirty="0"/>
              <a:t>특별한 메소드들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949209-980E-413C-80C4-6CED19B7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749EB6-A8D4-40BD-B032-F4BABFB25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323975"/>
            <a:ext cx="4371975" cy="5534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9090D2-BB51-491F-ADA2-FDBDBDB33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435" y="1323975"/>
            <a:ext cx="3524250" cy="2238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0406DB-D217-45B2-841A-4BF7339D3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607" y="4541960"/>
            <a:ext cx="16287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0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9AFE0-88FE-4EBB-8D76-2A262D47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16.4. lambda </a:t>
            </a:r>
            <a:r>
              <a:rPr lang="ko-KR" altLang="en-US" dirty="0"/>
              <a:t>식 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8EDCAF-5024-49A3-8428-C69C0D508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7D9E08-7B01-4A6C-8B08-7BF23FEC3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607" y="2492619"/>
            <a:ext cx="4724400" cy="1485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276F74-5116-4E6F-8010-033B7AB8B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73" y="3253154"/>
            <a:ext cx="9525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5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28A5B-8203-4E9D-980D-50CC0458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16.5. </a:t>
            </a:r>
            <a:r>
              <a:rPr lang="ko-KR" altLang="en-US" dirty="0"/>
              <a:t>리스트 축약</a:t>
            </a:r>
            <a:r>
              <a:rPr lang="en-US" altLang="ko-KR" dirty="0"/>
              <a:t>(Comprehension)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A3B60-FD21-4803-9385-6FF594506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1EB656-7548-43D5-91C7-3C57CBE8D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31" y="2266950"/>
            <a:ext cx="4419600" cy="2324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61742E-0551-4D61-BAD5-C79A5D5E4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564" y="2995612"/>
            <a:ext cx="20574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2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6E267-B0C1-47E3-ADBA-DB079382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16.7. assert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3D0AE-5F53-43A6-960A-2D1887765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57A906-C65B-4995-87AA-80296001A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619" y="2052918"/>
            <a:ext cx="47339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495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1650</TotalTime>
  <Words>46</Words>
  <Application>Microsoft Office PowerPoint</Application>
  <PresentationFormat>와이드스크린</PresentationFormat>
  <Paragraphs>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Wingdings 2</vt:lpstr>
      <vt:lpstr>Arial</vt:lpstr>
      <vt:lpstr>Calibri</vt:lpstr>
      <vt:lpstr>Wingdings 3</vt:lpstr>
      <vt:lpstr>Century Gothic</vt:lpstr>
      <vt:lpstr>Calibri Light</vt:lpstr>
      <vt:lpstr>맑은 고딕</vt:lpstr>
      <vt:lpstr>HDOfficeLightV0</vt:lpstr>
      <vt:lpstr>이온</vt:lpstr>
      <vt:lpstr>인공지능프로그래밍</vt:lpstr>
      <vt:lpstr>16장. 더 많은 것들</vt:lpstr>
      <vt:lpstr>16.1. 튜플 넘기기</vt:lpstr>
      <vt:lpstr>16.2. 특별한 메소드들</vt:lpstr>
      <vt:lpstr>16.4. lambda 식 </vt:lpstr>
      <vt:lpstr>16.5. 리스트 축약(Comprehension)</vt:lpstr>
      <vt:lpstr>16.7. assert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</dc:title>
  <dc:creator>kpark</dc:creator>
  <cp:lastModifiedBy>kpark</cp:lastModifiedBy>
  <cp:revision>133</cp:revision>
  <dcterms:created xsi:type="dcterms:W3CDTF">2020-03-18T13:28:17Z</dcterms:created>
  <dcterms:modified xsi:type="dcterms:W3CDTF">2020-05-06T05:25:38Z</dcterms:modified>
</cp:coreProperties>
</file>